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F1666-C943-4DB6-B926-0350FE5D8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3BBE4-39D1-4974-B686-290E57C68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EF0B3-0F96-4755-8FCC-A27934FE6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A93C97-1550-49A0-9096-1F4468431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1175FA-C896-4A02-82EC-B4DF22870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93D721-6F32-49AB-BA52-7A28CB61D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1BEA9C-1E14-4315-9F76-01008F737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FC2A8B-D5B3-4367-97C2-E0C248491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13187F-A9F5-405A-A7A1-4E10251C1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05833-A7D8-4B8C-80D1-C3CB073AD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259AA-E166-4216-82DF-CA875E725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05104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现代物流案例分析第二版第2篇采购与生产物流10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采购与生产物流概述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采购策略与供应商管理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生产计划与物流管理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采购与生产物流成本控制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案例分析：某企业采购与生产物流优化实践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采购与生产物流概述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采购物流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指企业从供应商处购买原材料、零部件或服务等资源，并确保其按时、按质、按量到达企业的过程。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指在企业内部，原材料、在制品、半成品、产成品等在企业内部的实体流动过程，包括运输、储存、装卸、搬运、包装、流通加工和物流信息处理等环节。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采购与生产物流定义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500" b="16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为了实现整体最优，需要对采购物流和生产物流进行协同优化，包括信息共享、计划协同、流程优化等方面。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相互依存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采购物流是生产物流的前提和基础，生产物流则是采购物流的延伸和继续。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采购物流的效率和成本直接影响生产物流的效率和成本，同时生产物流的计划和组织也会影响采购物流的计划和组织。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采购与生产物流关系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采购物流和生产物流是企业生产经营活动的重要组成部分，其顺畅运作是保障生产顺利进行的基础。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保障生产顺利进行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通过优化采购和生产物流，可以降低企业的采购成本、库存成本、运输成本等，提高企业的经济效益。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降低企业成本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708" r="14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高效、低成本的采购和生产物流可以提高企业的响应速度和产品质量，从而增强企业的市场竞争力。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采购与生产物流重要性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采购策略与供应商管理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了解供应商市场状况，包括供应商数量、产品质量、价格水平、交货期等。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合同条款确定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明确采购合同中的各项条款，如价格、交货期、质量标准、付款方式等。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采购方式选择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根据采购物品或服务的性质和需求，选择合适的采购方式，如集中采购、分散采购、电子采购等。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明确采购物品或服务的数量、质量、时间等要求，以及采购预算等限制条件。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44" r="1874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根据市场调研结果和采购需求，初步筛选出符合要求的供应商。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对初选供应商进行全面评估，包括质量、价格、交货期、服务等方面。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根据评估结果，选择最优的供应商，并签订合同。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定期对供应商进行评估和审计，确保其持续改进和满足采购需求。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供应商初选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供应商评估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供应商选择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供应商持续改进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与供应商建立长期稳定的合作关系，互相信任和支持。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协同计划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与供应商共享相关信息，如采购计划、库存状况、市场动态等，提高供应链透明度。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与供应商共同制定采购计划和生产计划，确保供应链顺畅运作。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与供应商共同进行持续改进，提高产品质量和生产效率，降低成本。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供应商关系管理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生产计划与物流管理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通过对市场需求、销售预测等数据的分析，确定生产计划的规模和周期。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评估生产所需的原材料、设备、人力等资源，确保生产计划的可行性。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资源评估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根据需求和资源评估结果，制定详细的生产计划，包括生产批次、数量、时间等。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计划制定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根据生产过程中的实际情况，对生产计划进行及时调整，确保生产顺利进行。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计划调整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294" b="429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负责采购生产所需的原材料、零部件等，确保采购物品的质量和交货期。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对原材料、半成品和成品进行库存管理，确保库存水平与生产需求相匹配。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根据客户需求和生产计划，安排产品的配送和运输，确保产品按时送达客户手中。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处理退货、维修等逆向物流问题，提高客户满意度和降低企业成本。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逆向物流管理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物流管理流程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https://d.book118.com/257005104004006046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2024-09-20T23:15:33.557</cp:lastPrinted>
  <dcterms:created xsi:type="dcterms:W3CDTF">2024-09-20T15:15:33Z</dcterms:created>
  <dcterms:modified xsi:type="dcterms:W3CDTF">2024-09-20T15:15:35Z</dcterms:modified>
</cp:coreProperties>
</file>