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31BF8-FA6B-426A-8A3C-D0110ABC2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58D75-6902-450A-9248-799561272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79BC2-968A-4D29-B2D3-D37DBCF7B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40E1A-CEDA-4BF8-9890-039567A54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2758A-B229-444A-9474-BFC9D45E0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E8619-C527-4578-A02A-056078600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4E973A-98E8-4762-8E7F-F429F403C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42EFF-0C8B-4702-8C61-3F6BE598C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976BC-65C7-4D6D-AAE4-651DD11C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C4326-6748-42EA-9DFB-28D1B8ECE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29C5C-EF14-444E-8458-E7E6A801F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05111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新生儿临床常用药物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新生儿药物使用原则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新生儿常用药物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新生儿药物使用注意事项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新生儿黄疸是新生儿期常见的疾病，是由于胆红素代谢异常引起血中胆红素水平升高，导致皮肤、巩膜和粘膜黄染。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新生儿黄疸分为生理性和病理性两类。生理性黄疸通常在出生后2-3天出现，4-5天达到高峰，7-10天消退，早产儿可延迟至2-4周消退。病理性黄疸出现时间早，持续时间长，黄疸程度重，需要治疗。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新生儿肺炎是新生儿期常见的感染性疾病，由于新生儿免疫系统尚未完全发育，容易感染细菌、病毒等病原体。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新生儿肺炎的症状包括发热、咳嗽、气促、发绀等，严重时可出现呼吸衰竭、心力衰竭等并发症。治疗原则为抗感染、对症治疗和预防并发症。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新生儿腹泻是新生儿期常见的消化系统疾病，由于新生儿肠道功能尚未完全发育，容易发生腹泻。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新生儿腹泻的症状包括大便次数增多、大便稀薄、水样便等，严重时可出现脱水、电解质紊乱等并发症。治疗原则为调整饮食、补充水分和电解质、使用止泻药等。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新生儿缺氧缺血性脑病是由于围生期窒息引起脑部缺氧缺血性损伤，导致一系列神经系统后遗症。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新生儿缺氧缺血性脑病的症状包括意识障碍、肌张力异常、惊厥等，严重时可出现脑水肿、颅内高压等并发症。治疗原则为及时纠正缺氧缺血状态、控制惊厥、降低颅内压等。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新生儿缺氧缺血性脑病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新生儿药物使用原则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根据新生儿的体重计算用药剂量，通常是按照每公斤体重所需的药物剂量来计算。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按体重计算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按体表面积计算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按年龄计算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根据新生儿的体表面积计算用药剂量，这种方法适用于需要大剂量给药的情形。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对于一些特定的药物，也可以根据新生儿的年龄来计算用药剂量。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用药剂量计算原则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选择药物时应根据新生儿的病情需要，选用针对性强、疗效显著的药物。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对于新生儿来说，有些药物是禁用的，应避免使用。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避免使用禁药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选用药物时应充分考虑药物的副作用，以及可能对新生儿造成的影响。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考虑药物的副作用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https://d.book118.com/257005111004006042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2024-09-15T01:40:44.949</cp:lastPrinted>
  <dcterms:created xsi:type="dcterms:W3CDTF">2024-09-14T17:40:44Z</dcterms:created>
  <dcterms:modified xsi:type="dcterms:W3CDTF">2024-09-14T17:40:47Z</dcterms:modified>
</cp:coreProperties>
</file>