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97696E-9FC0-422A-8E8B-5248FE21F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62B4D3-D5C9-4CC6-B3DD-98E56BEA1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87E669-8409-4DF1-8EF7-845377F5F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1E8860-40CC-4B0C-AE67-3E15291064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F8DDE6-A6EE-45F2-B516-B797FC34F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ABD2CC-63B3-45D6-9456-0DF279137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BB4A5A-A766-4FA5-8419-BB396D8DE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78246F-144B-46F9-A67C-0A3E51AC3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BD5D9B-58C0-4D7A-8C68-E8AAE7199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56D577-7C9D-42B4-8BEC-311DD249E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9C2901-5BFC-4141-B3C7-97893D369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700606501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护理查房范文版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查房案例分析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查房目的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查房过程中，对护理人员的操作技能、理论知识进行评估，发现存在的问题和不足。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通过持续的质量改进，提升整体护理服务质量，满足患者的需求和期望。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根据存在的问题，制定相应的培训计划和改进措施，提高护理人员的专业水平。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总结词：通过查房，发现并纠正护理工作中的不足，提高护理人员的专业水平，从而提升护理质量。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提升护理质量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34865" y="460750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通过与患者及其家属的沟通交流，提高患者的安全意识和自我保护能力。</a:t>
            </a:r>
          </a:p>
        </p:txBody>
      </p:sp>
      <p:sp>
        <p:nvSpPr>
          <p:cNvPr id="3" name="Freeform 3"/>
          <p:cNvSpPr/>
          <p:nvPr/>
        </p:nvSpPr>
        <p:spPr>
          <a:xfrm>
            <a:off x="826123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29985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75765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93715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1089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86868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0481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52192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97971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715922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632959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09075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927026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7439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0201787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739769" y="135847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及时发现并解决患者在病情、认知方面存在的安全隐患。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12797" y="460750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在查房过程中，对患者的病情状况进行评估，了解患者的认知情况。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0728" y="4569595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总结词：查房过程中，对患者的病情状况、自身认知情况进行了解，及时发现并解决安全隐患，确保患者安全。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01762" y="1358476"/>
            <a:ext cx="274320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22" name="Connector 22"/>
          <p:cNvCxnSpPr/>
          <p:nvPr/>
        </p:nvCxnSpPr>
        <p:spPr>
          <a:xfrm flipH="1" flipV="1">
            <a:off x="1737012" y="2310619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3" name="AutoShape 23"/>
          <p:cNvSpPr/>
          <p:nvPr/>
        </p:nvSpPr>
        <p:spPr>
          <a:xfrm>
            <a:off x="1632675" y="3432283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693635" y="349324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65618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556577" y="1767642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 flipH="1" flipV="1">
            <a:off x="5978060" y="2327386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5873723" y="3412474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934683" y="347343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 flipV="1">
            <a:off x="10182152" y="2308178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10077815" y="341765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10138775" y="347861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624263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4" name="Connector 34"/>
          <p:cNvCxnSpPr/>
          <p:nvPr/>
        </p:nvCxnSpPr>
        <p:spPr>
          <a:xfrm flipH="1" flipV="1">
            <a:off x="3860239" y="3572081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5" name="AutoShape 35"/>
          <p:cNvSpPr/>
          <p:nvPr/>
        </p:nvSpPr>
        <p:spPr>
          <a:xfrm>
            <a:off x="3750497" y="342468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3811457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7" name="Connector 37"/>
          <p:cNvCxnSpPr/>
          <p:nvPr/>
        </p:nvCxnSpPr>
        <p:spPr>
          <a:xfrm flipH="1" flipV="1">
            <a:off x="8108145" y="3558730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8" name="AutoShape 38"/>
          <p:cNvSpPr/>
          <p:nvPr/>
        </p:nvSpPr>
        <p:spPr>
          <a:xfrm>
            <a:off x="7998403" y="342468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059363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3476652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736750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5773138" y="1740312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817145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9992364" y="1776887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3701728" y="5019600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7833655" y="4965413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7" name="Group 4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8" name="AutoShape 4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TextBox 6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保障患者安全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促进团队协作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在查房过程中，医护人员共同参与，相互协作。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总结词：通过查房，加强医护之间的沟通与协作，提高团队协作能力，共同为患者提供优质的医疗服务。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医护人员之间进行充分的沟通交流，分享经验和技巧。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50" name="TextBox 5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通过团队协作，提高整体医疗服务的效率和质量，为患者提供更好的医疗服务。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查房流程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根据科室特点及患者需求，选择具有代表性的护理问题作为查房主题。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主题选择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确保主题明确、具体，具有实践指导意义。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主题确认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确定查房主题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包括查房时间、地点、参加人员、查房目的、方法等。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确保计划的有效实施，合理安排资源。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制定查房计划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计划执行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计划内容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查房准备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提前通知相关人员，准备好所需物品和资料。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按照计划进行查房，注意观察患者情况，收集护理实践中的问题。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实施查房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对查房过程中发现的问题进行整理、分析，提出改进措施。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将总结结果反馈给相关人员，督促改进措施的落实，提高护理质量。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反馈实施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总结反馈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查房内容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患者基本信息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患者病情状况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患者认知情况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患者心理状况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患者病情评估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姓名、年龄、性别、床号、住院号等。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入院诊断、病情变化、症状表现等。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对疾病的认识、对治疗和护理的认知等。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情绪状态、心理需求等。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https://d.book118.com/257006065010006031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2024-09-02T23:58:22.993</cp:lastPrinted>
  <dcterms:created xsi:type="dcterms:W3CDTF">2024-09-02T15:58:23Z</dcterms:created>
  <dcterms:modified xsi:type="dcterms:W3CDTF">2024-09-02T15:58:25Z</dcterms:modified>
</cp:coreProperties>
</file>