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BBDC6-2790-4480-AEEC-85C727D6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07BB9-FDC2-46BC-99F3-232224C0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59242-C8E5-4844-9C7D-B257662B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ADE95-88A3-4B94-A6E4-CD858BA9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62C2FE-EB2D-4D37-A6D3-86A1D2165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791E7-7F8B-48C5-9373-B5B2FB76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EB5F87-A92D-428D-99BC-02D9FB6A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BD7BD-C78A-4155-A48A-01B31CB3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20335-9541-4ACC-9738-6B477FF35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C4897-35B8-419A-8420-F1C91D46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14EAA-5D4A-4831-B587-149D01C5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10132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物业行业提升物业管理与维修服务品质培训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物业管理与维修服务概述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提升物业管理水平策略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优化维修服务流程与技巧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物业管理与维修服务概述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物业管理是指对房屋建筑、设备设施、绿化、卫生、交通、治安和环境容貌等管理项目进行维护、修缮与整治，并向物业所有人和使用人提供综合性的有偿服务。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优质的物业管理能够确保物业的正常使用，维护业主的权益，提升物业价值，同时也有助于构建和谐社区，提高居民生活质量。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维修服务是物业管理的重要组成部分，包括对房屋、设施设备进行定期检查、维修和更换等工作，以确保其正常运行和使用安全。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及时有效的维修服务能够延长物业使用寿命，减少故障和事故的发生，保障业主的正常生活和工作秩序，提高物业的整体品质和价值。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维修服务在物业中作用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维修服务作用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维修服务定义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当前，我国物业管理行业规模不断扩大，市场化程度逐渐提高，但服务质量参差不齐，部分企业存在管理不规范、服务不到位等问题。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物业管理行业将朝着专业化、精细化、智能化方向发展，注重提高服务品质和效率，加强科技创新和人才培养，推动行业转型升级和可持续发展。同时，随着人们生活水平的提高和消费观念的转变，对物业管理服务的需求也将更加多样化和个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提升物业管理水平策略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082" b="28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完善管理制度与流程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制定详细的管理规定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明确各部门职责，规范工作流程，确保物业服务高效有序。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建立完善的监督机制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设立内部监督机构，定期对物业服务进行评估和监督，确保服务质量。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加强与业主的沟通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建立定期与业主沟通的制度，及时了解业主需求，不断改进服务。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引入竞争机制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在员工中引入竞争机制，激发员工工作积极性和创新精神。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通过设立奖励制度，鼓励员工提供优质服务，增强员工的工作满意度和归属感。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制定系统的培训计划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根据员工岗位需求，制定针对性的培训计划，提高员工的专业技能和服务意识。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强化员工培训与素质提升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开发移动端应用，方便业主随时随地进行报修、投诉等操作，提高业主满意度。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智能化物业管理平台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利用先进的物联网技术，搭建智能化物业管理平台，实现远程监控、报修、缴费等功能，提高管理效率。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通过收集和分析物业服务数据，发现服务中的问题和不足，为改进服务提供决策支持。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引入智能化管理系统应用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优化维修服务流程与技巧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建立快速响应机制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设立24小时服务热线，确保业主在需要维修时能够及时联系到物业，缩短等待时间。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提高问题定位准确性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通过专业培训，提升维修人员对常见问题的识别和定位能力，减少误判和漏诊。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强化现场勘查能力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维修人员接到报修后，应迅速到达现场进行勘查，准确判断问题原因和维修方案。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响应及时，快速定位问题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针对维修人员的专业技能进行定期培训，提高维修效率和质量。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引入先进维修工具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建立维修知识库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采用先进的维修工具和设备，提高维修工作的专业性和效率。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整理归纳各类维修案例和解决方案，形成维修知识库，供维修人员学习参考。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专业技能培训，提高维修效率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https://d.book118.com/257010132062006024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2024-08-28T12:21:45.973</cp:lastPrinted>
  <dcterms:created xsi:type="dcterms:W3CDTF">2024-08-28T04:21:45Z</dcterms:created>
  <dcterms:modified xsi:type="dcterms:W3CDTF">2024-08-28T04:21:48Z</dcterms:modified>
</cp:coreProperties>
</file>