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E3B293-9214-44CD-8C83-BCF8AEC17F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42C718-44FA-49E0-ABE8-4FD5A353C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0A9D53-98B2-4E1D-A771-A7FEB1679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9555CC-E0BE-4861-B5DF-4FC6BCF1F0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E5F003-DACF-4A56-AAB1-9DE8389B0F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CC7CBC-317F-4CE3-91B5-ED09431F4A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98EFB9-F86A-4658-A19C-06AECB0AAD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C0E8C1-3C7E-4632-9665-4C87F7A2C7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CA110D-B268-4A09-A5B0-F38415A45A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B9B4D2-D10E-4975-A2EB-4C1E2CE0C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FFD24C-3BDA-42E6-BF9C-8D98F36F51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01105602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营销与广告机构人才的培训与发展机遇与挑战并存</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2024-01-22</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营销与广告机构人才现状</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培训与发展的重要性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培训与发展的机遇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培训与发展的挑战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培训与发展的策略建议</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营销与广告行业快速发展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随着互联网和移动设备的普及，营销与广告行业经历了前所未有的快速增长，对人才的需求也日益旺盛。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机构人才培训与发展重要性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在竞争激烈的市场环境中，营销与广告机构需要具备高素质、专业化的人才队伍，以应对不断变化的客户需求和市场趋势。因此，机构人才的培训与发展显得尤为重要。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875" b="487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843" b="484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97" b="119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分析行业现状与趋势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通过对营销与广告行业的深入研究，了解当前行业的发展状况、未来趋势以及面临的挑战。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探讨机构人才需求与培训</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探讨营销与广告机构在人才培养方面的需求，以及如何通过有效的培训和发展策略提升员工的综合素质和专业技能。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提供实践建议与参考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结合行业特点和机构实际情况，提供一系列切实可行的实践建议和参考案例，帮助机构更好地进行人才培训和发展工作。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营销与广告机构人才现状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营销与广告机构人才来自不同领域，具备多元化的知识背景和技能。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多元化背景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年轻化趋势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083" r="15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高流动性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随着行业的发展，越来越多的年轻人加入营销与广告机构，为行业注入新的活力。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由于行业的竞争性和项目的临时性，营销与广告机构人才具有较高的流动性。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人才结构特点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随着互联网和数字化技术的发展，营销与广告机构对具备数字化技能的人才需求增加。</a:t>
            </a:r>
          </a:p>
        </p:txBody>
      </p:sp>
      <p:pic>
        <p:nvPicPr>
          <p:cNvPr id="4" name="Picture 4"/>
          <p:cNvPicPr>
            <a:picLocks noChangeAspect="1"/>
          </p:cNvPicPr>
          <p:nvPr/>
        </p:nvPicPr>
        <p:blipFill>
          <a:blip r:embed="rId2"/>
          <a:srcRect l="23804" r="23804"/>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583" r="1658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数字化技能</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在激烈的市场竞争中，具备创新思维和创意能力的人才更受欢迎。</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创意能力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行业对具备跨界融合能力的人才需求增加，如懂营销又懂技术的复合型人才。</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跨界融合</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人才需求趋势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随着行业的快速发展，营销与广告机构面临人才短缺的问题，尤其是高端人才。</a:t>
            </a:r>
          </a:p>
        </p:txBody>
      </p:sp>
      <p:pic>
        <p:nvPicPr>
          <p:cNvPr id="6" name="Picture 6"/>
          <p:cNvPicPr>
            <a:picLocks noChangeAspect="1"/>
          </p:cNvPicPr>
          <p:nvPr/>
        </p:nvPicPr>
        <p:blipFill>
          <a:blip r:embed="rId2"/>
          <a:srcRect l="30708" r="30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人才短缺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部分机构在人才培养和培训方面投入不足，导致人才成长速度跟不上行业发展的步伐。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培训不足</a:t>
            </a:r>
          </a:p>
        </p:txBody>
      </p:sp>
      <p:pic>
        <p:nvPicPr>
          <p:cNvPr id="10" name="Picture 10"/>
          <p:cNvPicPr>
            <a:picLocks noChangeAspect="1"/>
          </p:cNvPicPr>
          <p:nvPr/>
        </p:nvPicPr>
        <p:blipFill>
          <a:blip r:embed="rId3"/>
          <a:srcRect l="12476" r="1247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042" r="150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行业的竞争压力导致部分机构在人才选拔和任用上存在短视行为，忽视了人才的长期发展和潜力挖掘。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竞争压力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当前面临的挑战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培训与发展的重要性</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增强团队协作能力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培训员工具备良好的团队协作精神和沟通能力，提高工作效率和整体绩效。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提高专业技能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通过系统的培训，使员工掌握先进的营销理念和广告创意方法，提升专业能力和素养。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激发创新意识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鼓励员工敢于创新、勇于尝试，通过培训培养其创新意识和能力，推动企业不断创新发展。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1377" r="1137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提升员工素质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通过培训打造专业、高素质的员工队伍，展示企业良好形象，增强品牌影响力和吸引力。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提升品牌形象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培训员工具备敏锐的市场洞察力和营销策略制定能力，帮助企业拓展市场份额，提升市场地位。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拓展市场份额</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通过培训使员工更加关注客户需求和体验，提供优质的服务和产品，提高客户满意度和忠诚度。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提高客户满意度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增强企业竞争力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通过培训为企业培养具备战略眼光和领导力的优秀人才，确保企业在激烈的市场竞争中保持领先地位，实现可持续发展。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促进企业长远发展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培训不仅提升员工个人素质和企业竞争力，还有助于推动整个营销与广告行业的进步和发展。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推动行业进步</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作为企业公民，通过培训和发展提升员工的社会责任感和环保意识，积极履行社会责任，实现经济效益与社会效益的双赢。</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履行社会责任</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实现可持续发展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培训与发展的机遇</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https://d.book118.com/257011056026006043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2024-09-16T21:20:41.429</cp:lastPrinted>
  <dcterms:created xsi:type="dcterms:W3CDTF">2024-09-16T13:20:41Z</dcterms:created>
  <dcterms:modified xsi:type="dcterms:W3CDTF">2024-09-16T13:20:43Z</dcterms:modified>
</cp:coreProperties>
</file>