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53153-8C37-4471-AB8D-4E2920C7F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6524B-83A2-4F7E-B198-EFD20D22E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56F96-36BF-49B9-BE29-9729A0CAB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1B542-A862-4ACF-B3DC-805F120B0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8EA9FF-292D-47F7-9029-0A3DC33CD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172CEC-9CB9-48AE-BA77-910832EFA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0954B9-0651-419B-8D6A-0D1BA772F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13368-3F01-47BD-A049-924FDE5FB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BB731-F93D-4C8E-86BE-705CE36CB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FA9F9-57C1-4E82-B084-CED392D56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B1E10-CF85-427E-A8A4-918B3E1A3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1200003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七年级下册生物学总复习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202X-12-21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生物体的结构层次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生物圈中的绿色植物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生物圈中的人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生物的多样性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生物的生殖和发育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健康的生活方式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生物体的结构层次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细胞是生命活动的基本单位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细胞是生物体的基本单位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细胞是生物体的结构和功能的基本单位，所有生物都是由细胞组成的。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细胞的种类和功能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细胞分为多种类型，如植物细胞、动物细胞等，每种细胞都有其特定的结构和功能。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细胞的分裂和生长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细胞通过分裂和生长来繁殖和生长，分裂过程中遗传物质保持不变。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组织是由许多细胞组成的，具有特定功能的结构。组织可以分为多种类型，如上皮组织、结缔组织、肌肉组织和神经组织等。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器官是由多种组织组成的，具有特定功能的结构。器官可以分为多种类型，如心脏、肺、肝脏等。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器官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系统是由多个器官组成的，具有特定功能的结构。系统可以分为多种类型，如消化系统、呼吸系统、循环系统等。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组织、器官和系统的概念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生物体层次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生物体是由多个组织和器官组成的，具有完整的生命活动能力的结构。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系统层次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系统是由多个器官组成的，具有特定功能的结构。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器官层次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器官是由多种组织组成的，具有特定功能的结构。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细胞层次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细胞是生物体的基本单位，具有特定的结构和功能。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组织层次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组织是由许多细胞组成的，具有特定功能的结构。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生物体的结构层次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生物圈中的绿色植物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绿色植物的主要类群及其特征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包括多种水生植物和微生物，如蓝藻、绿藻等，具有光合作用能力。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属于高等植物，具有茎、叶和假根，适应陆地生活。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包括多种陆生植物，如蕨菜、蕨麻等，具有根、茎和叶。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包括裸子植物和被子植物，具有种子繁殖能力。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藻类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苔藓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蕨类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种子植物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95" r="294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绿色植物通过光合色素吸收太阳光能，将二氧化碳和水转化为有机物质，同时释放氧气。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光合作用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绿色植物通过呼吸作用将有机物质氧化分解为二氧化碳和水，同时释放能量。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绿色植物的光合作用和呼吸作用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提供氧气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固定碳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调节气候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提供食物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绿色植物在生物圈中的作用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绿色植物通过光合作用产生氧气，为生物圈中的其他生物提供氧气。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绿色植物通过光合作用将二氧化碳固定为有机物质，减少大气中的二氧化碳含量。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绿色植物通过蒸腾作用调节气候，降低气温、增加湿度。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绿色植物为人类和其他动物提供食物来源，如蔬菜、水果、谷物等。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生物圈中的人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其他人种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如尼安德特人、丹尼索瓦人等，具有与现代人不同的特征，如体型、智力等。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分为四大种族（黄种人、白种人、黑种人、棕种人），具有相似的生理特征，如语言能力、直立行走等。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人种的分布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由于历史原因，人种分布在全球各地，具有地域性特征。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人类的主要类群及其特征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营养物质的功能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如蛋白质维持机体结构，脂肪提供能量，碳水化合物快速提供能量，维生素和矿物质调节生理机能等。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饮食习惯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不同的文化和地区有不同的饮食习惯，良好的饮食习惯有助于维持身体健康。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食物来源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人类通过摄取动植物等生物获得营养物质，如蛋白质、脂肪、碳水化合物、维生素和矿物质等。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人类的食物来源和营养物质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https://d.book118.com/257012000030006030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2024-09-01T16:37:13.531</cp:lastPrinted>
  <dcterms:created xsi:type="dcterms:W3CDTF">2024-09-01T08:37:13Z</dcterms:created>
  <dcterms:modified xsi:type="dcterms:W3CDTF">2024-09-01T08:37:15Z</dcterms:modified>
</cp:coreProperties>
</file>