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7DCDC-433B-4270-A278-C1AA30C76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06C92-B838-474E-911D-D604109FA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6108-1A60-4F0B-9465-6AD9A102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97B2D-627E-4FD5-8CD0-A7790AD1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DE924-C66B-47B1-AC19-3741E2194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BB15F-C6B5-4249-8B68-423A759B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CE769-EAF1-455E-89A4-1D8D838ED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EAF47-8E1F-4311-9837-AFA2297B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73DA-B6DA-476D-9213-B6286C339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98391-B452-427B-A6B9-D122D3100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27E94-EA69-497C-A3C0-B44620A1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121350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预防白色污染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白色污染的定义与影响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白色污染的预防措施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替代一次性塑料制品的方案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白色污染的定义与影响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白色污染的定义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白色污染是指塑料制品在自然环境中难以降解，对环境造成污染的现象。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常见的白色污染包括塑料袋、塑料瓶、塑料餐具等塑料制品。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人类生产和生活过程中大量使用塑料制品，如包装材料、购物袋、饮料瓶等。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农业地膜、渔业网具等塑料废弃物也是白色污染的重要来源。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白色污染的来源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影响植物生长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塑料制品可能导致土壤硬化，影响植物根系发育和水分吸收，进而影响植物生长。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视觉污染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大量废弃的塑料袋和其他塑料制品在环境中漂浮和散落，影响景观和环境美感。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威胁动物生存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塑料制品被动物误食后可能导致消化系统堵塞或中毒，威胁动物生存和生态平衡。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破坏土壤结构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塑料制品在土壤中难以分解，影响土壤透气性和水分循环，破坏土壤生态平衡。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白色污染对环境的影响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白色污染的预防措施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限制一次性塑料餐具的使用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推广可重复使用的餐具，减少在餐饮场所使用一次性塑料餐具。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提倡使用可重复使用的产品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例如使用可重复使用的婴儿尿布、女性卫生用品等，减少一次性塑料产品的使用。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减少使用一次性塑料袋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鼓励消费者自带环保购物袋，减少在超市、商场等场所使用一次性塑料袋。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减少一次性塑料制品的使用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制定可降解塑料标准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建立可降解塑料的标准和认证体系，确保可降解塑料的质量和环保性能。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研发新型可降解塑料材料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鼓励科研机构和企业研发可降解塑料材料，替代传统的一次性塑料材料。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推广可降解塑料制品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在生产过程中使用可降解塑料，推广可降解塑料袋、餐具等制品的使用。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推广可降解塑料制品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在学校、社区等场所开展环保教育，提高公众对白色污染的认知和重视程度。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倡导环保生活方式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" r="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375" b="11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鼓励公众在生活中实践环保行为，如减少一次性塑料制品的使用、垃圾分类等。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通过媒体宣传白色污染的危害和预防措施，提高公众的环保意识。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提高公众环保意识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制定严格的法律法规，限制一次性塑料制品的生产和使用。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00" r="7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对使用环保材料和减少一次性塑料制品的企业和个人提供经济激励。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提供经济激励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加强对一次性塑料制品生产和使用的监管力度，对违规行为进行处罚。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政府政策引导与监管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替代一次性塑料制品的方案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https://d.book118.com/257012135062006031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2024-09-03T14:36:08.439</cp:lastPrinted>
  <dcterms:created xsi:type="dcterms:W3CDTF">2024-09-03T06:36:08Z</dcterms:created>
  <dcterms:modified xsi:type="dcterms:W3CDTF">2024-09-03T06:36:10Z</dcterms:modified>
</cp:coreProperties>
</file>