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A469-9351-4AE6-97D6-9E57D4C1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00ACB-C705-47C7-9121-FE2C36BF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06F1A-8728-4F19-908C-A6E10345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09602-DCD5-4737-B707-45218774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E42F4-4AA4-4CCF-87E2-C0FB402C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19E34-0E5B-4628-9496-70E7BB3F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671F5-33F6-4DE3-8794-FDF6254A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566BD-94AD-4417-A9A7-FE5368F8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1136D-8771-4439-94E3-BC037193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8C267-CB84-4ACE-A486-FCFAAEFA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BE98C-3958-4F63-9195-F019B900D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131031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《页岩气利用与化工》PPT课件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页岩气的化工利用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页岩气对环境的影响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页岩气的发展前景与挑战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页岩气概述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页岩气是一种蕴藏在页岩中的非常规天然气，具有低碳、低硫、低氮等特点，是清洁能源的重要来源。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页岩气是蕴藏在页岩层中的一种非常规天然气，其形成和储存在地质条件上较为特殊。页岩气的主要成分是甲烷，其低碳、低硫、低氮的特性使其成为一种清洁、高效的能源。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页岩气的定义与特性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页岩气的形成与页岩的地质年代、沉积环境、有机质含量等因素密切相关，全球范围内页岩气的分布广泛，但开采利用难度较大。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页岩气的形成需要特定的地质条件和过程，主要是在高压、低温的环境下，由有机质在厌氧细菌的作用下转化而成。全球范围内，页岩气的分布非常广泛，但开采利用难度较大，需要先进的开采技术。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页岩气的形成与分布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页岩气的开采技术主要包括水力压裂和水平钻井等，这些技术能够实现页岩气的有效开发，但也存在一定的环境和安全风险。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压裂技术是页岩气开采中最为关键的技术之一，通过高压将水、沙等混合物注入地下，将页岩层压裂，使甲烷气体流出。水平钻井技术则是通过钻出水平井筒，增加与页岩层的接触面积，提高采收率。这些技术虽然能够实现页岩气的有效开发，但也存在一定的环境和安全风险，需要加强监管和规范操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页岩气的开采技术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页岩气的化工利用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页岩气的直接利用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直接燃烧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页岩气的主要成分是甲烷，可以直接燃烧用于发电、工业热源等。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压缩天然气（CNG）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将页岩气压缩成天然气，用于汽车燃料和居民生活用气。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液化天然气（LNG）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将页岩气液化，便于储存和运输，可用于城市燃气、工业燃料等。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页岩气经合成气转化后可用于合成氨，是重要的化肥原料。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页岩气经转化可合成甲醇，用于生产塑料、溶剂等化工产品。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合成油品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通过费托合成等技术，将页岩气转化为柴油、汽油等油品。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页岩气的转化利用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以页岩气合成的甲醇为原料，进一步加工成聚合物，用于生产塑料制品。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以甲醇或其衍生物为原料，合成纤维用于纺织品、家居用品等领域。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合成纤维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以页岩气合成的醇醚等为原料，生产涂料和油漆，用于建筑和工业领域。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页岩气化工产品的应用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页岩气对环境的影响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https://d.book118.com/257013103166006031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2024-09-04T11:26:56.372</cp:lastPrinted>
  <dcterms:created xsi:type="dcterms:W3CDTF">2024-09-04T03:26:56Z</dcterms:created>
  <dcterms:modified xsi:type="dcterms:W3CDTF">2024-09-04T03:26:58Z</dcterms:modified>
</cp:coreProperties>
</file>