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061E3-4948-432B-9053-7E377A1D0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417B3-ACB4-4C1E-A4E2-46D054F8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F240E-596A-4B40-8625-8E9EEB8D7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378C9-9791-4E03-BB14-61BA9E94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D86A5-FDAF-4963-BA6E-91B8CA94A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74B91C-89D3-4992-8353-CAC557AAB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B8853-1B4B-4B49-A6EB-D0278A97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EF2AD-7F4D-42E8-9362-40216CE28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2FFEB-60E6-4BDB-8E89-78D8902C7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ED6C1-8F0A-4489-9578-1B051242F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1BB0-3439-4269-B8B4-FD7EC45B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14143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学生文言文学习现状与问题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文言文教学实践中的心得体会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文言文教学的未来展望与建议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125" b="1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适应考试要求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在各类语文考试中，文言文阅读和理解是必考内容，因此文言文教学也是帮助学生应对考试的重要手段。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文言文作为中华文化的重要组成部分，通过教学可以使学生更好地了解和传承中华文化。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提高学生语文素养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文言文教学可以提高学生的语文素养，增强其阅读、写作和表达能力。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拓展学生知识面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文言文涉及历史、文化、哲学等多个领域，通过学习可以拓展学生的知识面和视野。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培养学生审美情趣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文言文具有独特的审美价值，通过学习可以培养学生的审美情趣和审美能力。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提高学生思维能力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文言文语言简练、意蕴深厚，通过学习可以锻炼学生的思维能力，提高其分析问题和解决问题的能力。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培养学生阅读习惯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通过文言文教学，可以引导学生养成良好的阅读习惯，提高其阅读能力和阅读兴趣。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文言文教学内容与方法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选择具有代表性的文言文篇目，涵盖不同历史时期和文体，以便学生全面了解文言文的特点和魅力。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精选篇目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注重基础知识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融入文化背景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40" r="212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重点讲解文言文的词汇、语法、修辞等基础知识，帮助学生打好文言文学习的基础。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结合历史文化背景，介绍文言文所反映的思想、文化、社会现象等，增强学生的文化意识。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教学内容的选择与安排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诵读法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通过反复诵读，培养学生的文言文语感和朗读能力，加深对文本的理解和记忆。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串讲法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针对学生的疑难点，进行有针对性的讲解和串联，帮助学生疏通文意，理解文本内涵。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引导学生将文言文与现代汉语进行比较，发现二者的异同点，加深对文言文特点的认识。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教学方法的探索与实践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通过多媒体等手段，创设与文言文内容相关的情境，激发学生的学习兴趣和探究欲望。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创设情境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组织学生进行小组讨论，分享彼此的看法和理解，促进思想碰撞和交流。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鼓励学生提问、发表见解，教师及时给予回应和指导，形成积极、和谐的课堂氛围。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课堂氛围的营造与互动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学生文言文学习现状与问题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学习兴趣不高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许多学生对文言文缺乏兴趣，认为它晦涩难懂且与现实生活脱节。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部分学生采用死记硬背的方式学习文言文，效果不佳且易遗忘。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阅读量不足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学生普遍缺乏文言文阅读量，难以形成语感并理解文章深意。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学生文言文学习现状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667" b="31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词汇理解困难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学生对文言文中生僻字、一词多义等现象理解困难。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句式结构复杂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文言文的句式结构与现代汉语差异较大，学生难以适应。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文化背景缺失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学生对古代文化、历史背景了解不足，影响对文言文的理解。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学生文言文学习存在的问题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传统的文言文教学方法以讲授为主，缺乏互动和实践环节。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教学方法陈旧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部分教材选文过于单一，缺乏多样性和趣味性。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教材内容单一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过于注重知识记忆和应试技巧，忽视对学生文言文阅读能力和文化素养的考查。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考试评价方式不合理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https://d.book118.com/257014143036006051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2024-09-24T04:33:30.647</cp:lastPrinted>
  <dcterms:created xsi:type="dcterms:W3CDTF">2024-09-23T20:33:30Z</dcterms:created>
  <dcterms:modified xsi:type="dcterms:W3CDTF">2024-09-23T20:33:32Z</dcterms:modified>
</cp:coreProperties>
</file>