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4D4EB-D012-4850-9836-185CA53EC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E11F7-E44D-4E2F-88C3-240849821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6C416-125E-4438-9DC5-F9EB56B80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59ADC2-A257-42E1-80F8-03E27FCB4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E8E841-F3C6-489B-B993-7780CD2CC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960729-8B4F-45A6-9457-223FFB8B9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12C501-14A9-4464-9F59-C9C1F40AA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BB063-9ADD-4018-8980-CDEE9C384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E0365F-DD21-421A-AE00-9E6CB43ED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15756-5916-4920-85C3-D9D421B8A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B3E7F-9986-4388-B093-FE4548384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1610314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城市自来水厂建设工程施工质量验收规范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施工过程质量验收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施工完成后的质量验收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质量验收标准与程序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质量保证与改进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183" r="341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248" r="342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制定详细的施工计划，包括施工进度、人员安排、资源配置等，确保工程按期完成。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施工计划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建立完善的组织架构，明确各部门的职责和分工，确保施工过程中的协调与配合。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施工计划与组织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根据工程需要，选择质量合格、性能稳定的施工材料，确保工程质量。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材料采购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根据施工需要，配置合适的施工设备，提高施工效率，确保工程进度。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设备配置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施工材料与设备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对施工现场进行详细勘查，了解现场地形、地貌、水文等条件，为施工布置提供依据。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临时设施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750" b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搭建临时设施，如宿舍、仓库、办公室等，确保施工人员的正常生活和工作。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设置必要的安全设施，如安全网、警示标志等，确保施工安全。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施工现场布置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施工过程质量验收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土方开挖应符合设计要求，不得超挖或欠挖。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回填土应符合设计要求，回填时应分层夯实，并保证密实度。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土方工程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土方回填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土方开挖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基础垫层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基础垫层应平整、密实，不得有杂物和松散现象。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基础混凝土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基础混凝土应按设计要求进行浇筑，振捣密实，无蜂窝、麻面等现象。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基础工程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钢筋工程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钢筋规格、数量、位置应符合设计要求，钢筋连接应牢固、可靠。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模板工程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模板应按设计要求进行安装，接缝严密，不得漏浆。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主体结构工程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管道安装工程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管材检验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管材应符合设计要求，无裂纹、锈蚀等现象。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管道安装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管道安装应平直、牢固，不得有扭曲、松动等现象。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设备基础应平整、牢固，符合设计要求。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设备安装应牢固、稳定，传动部件应灵活、无卡滞现象。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设备安装工程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https://d.book118.com/257016103146006026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2024-09-01T03:21:57.914</cp:lastPrinted>
  <dcterms:created xsi:type="dcterms:W3CDTF">2024-08-31T19:21:57Z</dcterms:created>
  <dcterms:modified xsi:type="dcterms:W3CDTF">2024-08-31T19:22:00Z</dcterms:modified>
</cp:coreProperties>
</file>