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616EC-E4BF-446F-8B90-02D47F60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8E593-173C-46D3-AD6F-532B93392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522FC-4D50-4018-993A-AB48B1DF7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EEEF0-360A-4806-8552-FC9E82C5B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F801C-B740-4F88-B36B-58934CE50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BC2EC1-58B3-4DDE-8110-6FB0F5B52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81AADC-0544-42DE-8D49-AE45AF4C5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DD0F0-0B16-4DDF-B6E7-C71577371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48885-CF66-41CD-B41D-AB32DF17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34E99-1628-4328-A792-46E1E9223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FEEFE-B611-48CE-9DB7-86FF446AA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200331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市政工程资料整理出现的问题及规范要求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市政工程资料整理现状及问题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规范要求与标准解读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实施计划与预期成果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确保市政工程项目的顺利进行，提供必要的技术和管理支持，促进城市基础设施的完善和发展。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随着城市化进程的加速和市政工程项目的增多，市政工程资料整理工作变得越来越重要。同时，为了提高市政工程项目的质量和效率，规范市政工程资料整理工作也显得尤为重要。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市政工程资料整理的目的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市政工程资料整理的背景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本报告将详细介绍市政工程资料整理过程中出现的问题，包括资料收集、整理、归档等方面的问题。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本报告将阐述市政工程资料整理的规范要求，包括资料的真实性、完整性、准确性等方面的要求。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本报告将提出针对市政工程资料整理问题的解决方案和建议，以促进市政工程项目的顺利进行和城市基础设施的完善和发展。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市政工程资料整理现状及问题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对资料整理的监管力度不够，无法确保整理工作的规范进行。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不同的市政工程项目在资料整理方面缺乏统一的标准和规范，导致整理流程混乱。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流程不透明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资料整理的流程不够透明，相关人员对整理流程和标准不了解，容易出现疏漏。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资料整理流程不规范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收集不全面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在收集资料的过程中，由于种种原因，如人员变动、时间紧迫等，导致一些重要资料未能及时收集。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保存不当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部分资料在保存过程中损坏或遗失，造成资料不全。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移交不规范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在项目移交过程中，资料移交不规范，容易出现资料遗漏或丢失。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资料缺失或不全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数据录入错误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在资料整理过程中，由于人为因素或技术问题，导致数据录入错误。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信息更新不及时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随着项目的进行，一些信息需要及时更新，但由于各种原因未能及时更新，导致信息过时。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校核不严格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对整理后的资料校核不严格，未能及时发现并纠正其中的错误和不准确之处。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信息不准确或过时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缺乏专业工具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缺乏专业的资料整理工具和系统，无法实现高效、准确的资料整理。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人员素质参差不齐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资料整理人员素质和技能水平参差不齐，部分人员缺乏必要的专业知识和经验，导致整理效率低下。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整理方法落后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部分市政工程项目仍采用传统的纸质资料进行整理，效率低下且容易出错。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整理效率低下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规范要求与标准解读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《中华人民共和国建筑法》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对建筑活动进行规范，包括市政工程的规划、设计、施工等方面。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《市政公用工程设计文件编制深度规定》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对市政工程设计文件的编制深度做出规定，确保设计文件的质量和完整性。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地方性法规和规章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各地根据实际情况制定的市政工程相关法规和规章，如《城市道路管理条例》等。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国家及地方相关法规和标准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对市政公用工程的设计进行规范，包括道路、桥梁、隧道、轨道交通等方面。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《市政公用工程设计规范》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对市政工程施工和验收进行规范，确保施工质量和安全。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《市政工程施工及验收规范》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如《城市排水工程规划规范》、《城市给水工程规划规范》等，对市政工程各专业领域进行规范。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其他行业标准和规范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行业标准和规范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工程资料管理制度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规定工程资料的收集、整理、归档、保管等方面的要求，确保工程资料的真实、完整和可追溯。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工程变更管理制度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规定工程变更的审批流程、变更后的资料处理等方面的要求，确保工程变更的合规性和资料的准确性。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工程验收管理制度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规定工程验收的程序、验收标准等方面的要求，确保工程质量和安全符合规范要求。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部分资料整理人员缺乏市政工程相关专业知识，导致资料分类、归档不准确。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新入职人员由于缺乏经验，在资料整理过程中容易出现疏漏和错误。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对资料整理人员的培训不足，导致他们无法熟练掌握资料整理的技能和规范。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人员素质和能力不足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https://d.book118.com/257020033165006041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2024-09-14T22:44:51.599</cp:lastPrinted>
  <dcterms:created xsi:type="dcterms:W3CDTF">2024-09-14T14:44:51Z</dcterms:created>
  <dcterms:modified xsi:type="dcterms:W3CDTF">2024-09-14T14:44:53Z</dcterms:modified>
</cp:coreProperties>
</file>