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05EAF-8B16-4FE4-8923-0EA32C61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BF1A5-7E91-4791-9EF4-617EAB9D1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51788-519B-43F5-A07A-F046B478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40F31-4620-49C2-955D-D0D3AA041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74717-D3F4-4860-A53A-6089BBA4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FC20C-93D8-4E08-8E3F-97469893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A7976-B133-48EB-B35B-7608B59A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63759-B304-4092-816A-3D575C41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6F1EF-7FC7-4DF3-BB83-DE04440B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1EC4F-CD88-4F58-AFEC-196804CA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FD62-29D8-434D-B193-15B430D2C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1003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提升体验式零售的销售技巧培训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顾客心理与行为分析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商品陈列与展示技巧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销售人员专业素养提升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体验式零售概述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5" b="18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体验式零售是一种通过创造独特、互动和吸引人的购物体验，以吸引并留住顾客的零售模式。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随着消费者需求的变化和科技的进步，体验式零售正逐渐成为零售业的主流趋势。未来，体验式零售将更加注重个性化、智能化和多元化。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体验式零售注重创造独特的购物体验，而传统零售则更注重商品的销售。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体验式零售强调与顾客的互动，让顾客参与到产品的试用、体验等环节中，而传统零售则缺乏这种互动。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体验式零售能够根据顾客的需求和偏好提供个性化的商品和服务，而传统零售则较难实现个性化。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体验式零售与传统零售区别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目前，体验式零售已经在全球范围内得到了广泛的应用，涉及服装、家居、数码等多个领域。越来越多的品牌开始尝试通过体验式零售来吸引顾客。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随着消费者对购物体验的要求不断提高，以及科技的不断发展，体验式零售的市场前景非常广阔。未来，体验式零售将更加注重创新、个性化和智能化，成为零售业的重要发展方向。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体验式零售市场现状及前景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顾客心理与行为分析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密切关注顾客的言行举止，通过细致观察和积极倾听，了解他们的真实需求和期望。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运用开放式问题引导顾客表达需求，通过有效沟通明确他们的具体期望和要求。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根据顾客的需求和偏好，提供个性化的产品推荐和定制化的服务，让顾客感受到被重视和关注。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顾客需求识别与满足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购买阶段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顾客购买决策过程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409" r="104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76" r="175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通过广告宣传、口碑传播等方式提高品牌知名度，吸引顾客的注意力。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展示产品的独特性和优势，激发顾客对产品的兴趣和好奇心。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提供详细的产品信息和比较数据，帮助顾客全面评估产品的性价比和适用性。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简化购买流程，提供便捷的支付方式和优质的售后服务，增强顾客的购买信心和满意度。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优质产品与服务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会员计划与积分奖励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顾客关怀与回访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社区建设与口碑传播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顾客忠诚度培养策略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始终提供高品质的产品和卓越的服务，让顾客感受到物超所值的购物体验。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定期回访顾客，了解他们的使用情况和反馈意见，及时解决问题并提供个性化的关怀服务。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推出会员计划和积分奖励制度，鼓励顾客多次购买并享受更多优惠和特权。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打造品牌社区，鼓励顾客分享购物体验和产品评价，形成良好的口碑传播效应。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商品陈列与展示技巧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将商品放置在顾客容易看到的位置，如门店入口、墙角、展示架等，提高商品曝光率。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显眼原则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易取原则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商品陈列应便于顾客拿取，避免过高或过低的陈列位置，减少顾客的购物障碍。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根据商品属性、品牌、价格等因素进行合理分类，便于顾客快速找到所需商品。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将相关联的商品放在一起，如洗发水与护发素、咖啡与方糖等，激发顾客的购买欲望。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389" r="2638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运用色彩心理学原理，通过合理的色彩搭配吸引顾客的注意力，如对比色、互补色等。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合理利用灯光照明，突出商品特点，营造舒适的购物环境。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运用各种陈列道具如模特、吊牌、POP广告等，增加商品陈列的层次感和立体感。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陈列道具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结合季节、节日、促销活动等主题元素进行商品陈列，提高顾客的购物体验。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主题陈列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视觉冲击力提升策略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https://d.book118.com/257021003201006045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2024-09-20T21:12:42.335</cp:lastPrinted>
  <dcterms:created xsi:type="dcterms:W3CDTF">2024-09-20T13:12:42Z</dcterms:created>
  <dcterms:modified xsi:type="dcterms:W3CDTF">2024-09-20T13:12:44Z</dcterms:modified>
</cp:coreProperties>
</file>