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60485-A018-4279-97F8-921929B0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CB9E9-5C66-4B4F-B0BB-0DADF32B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2A59C-1A53-481E-B21D-6112984B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A172C-AB49-44B0-976B-6EFDC092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39330-1CDD-4461-ABE5-B3BF1FD9D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94B993-6CC0-4FA3-9077-6DC264B8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06761-6CC9-4B4E-BBC0-BB607643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E75FF-A2E9-4AE4-BBBC-226AB9B9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DB1CC-59FF-4A51-8357-A1932707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BA1C8-33C4-4A3F-960B-449FC50A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20A06-7BFE-42DF-B2EF-2FCCF75A2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11162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扫地机器人项目评价分析报告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扫地机器人技术性能评价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产品设计与用户体验评价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经济效益与社会效益综合评价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项目风险识别与应对措施建议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市场上存在多个品牌和产品，竞争日益激烈，但领先品牌的市场份额相对稳定。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随着人工智能、机器视觉等技术的不断发展，扫地机器人产品的智能化水平不断提高，用户体验不断改善。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扫地机器人市场在过去几年中呈现出快速增长的趋势，市场规模不断扩大，消费者需求不断增加。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扫地机器人市场现状及趋势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本项目旨在开发一款具有自主知识产权的扫地机器人产品，实现智能化、高效率的清扫功能，提升用户体验和市场竞争力。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扫地机器人的普及对于提高家庭清洁效率、改善室内环境具有重要意义。同时，本项目的实施将促进相关产业的发展，创造更多的就业机会和经济效益。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评价分析目的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通过对扫地机器人项目的全面评价分析，为项目决策提供依据，确保项目的可行性、合理性和经济性。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评价分析范围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本评价分析将涵盖扫地机器人的市场需求、技术可行性、经济效益、社会影响等方面，对项目进行全面的评估。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评价分析目的和范围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扫地机器人技术性能评价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导航系统性能分析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路径规划能力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扫地机器人采用先进的SLAM技术，实现精准建图和定位，规划出高效清扫路径，减少重复和遗漏区域。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障碍物识别和避障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通过红外传感器、超声波传感器等多种传感器融合，扫地机器人能够准确识别并躲避家具、电线等障碍物，避免卡困和损坏。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楼梯防跌落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扫地机器人配备红外或超声波防跌落传感器，在楼梯边缘及时止步，确保安全。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扫地机器人具备强劲的吸力，能够轻松吸除地板上的灰尘、毛发等杂物，实现深度清洁。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吸力测试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清扫覆盖率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边刷和滚刷效果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扫地机器人采用全面覆盖的清扫策略，确保每个区域都得到彻底清洁，不留死角。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边刷能够将墙角、家具边缘的灰尘聚拢到吸口附近，滚刷则能够深入地板缝隙，清除顽固污渍。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清扫效果评估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在标准测试环境下，扫地机器人的噪音水平低于60分贝，不会对家庭生活造成干扰。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扫地机器人采用高效能电机和优化的电源管理系统，实现低功耗运行，单次充电可连续工作数小时。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功耗表现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当电量不足时，扫地机器人能够自动返回充电座充电，并在充满电后继续清扫剩余区域，无需人工干预。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自动回充与断点续扫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噪音与功耗测试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产品设计与用户体验评价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扫地机器人采用简约、时尚的外观设计，符合现代家居风格。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使用高品质塑料和金属材质，确保产品坚固耐用，同时提升整体质感。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外观造型及材质选择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支持手机APP远程控制、语音控制等多种操作方式，方便用户随时随地进行操作。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智能化功能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具备自动规划清扫路线、智能避障、断点续扫等智能化功能，提高清扫效率，减少用户干预。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操作方式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操作便捷性与智能化程度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根据用户反馈，扫地机器人在清扫效果、噪音控制、续航能力等方面表现良好，得到了用户的认可。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通过满意度调查发现，大部分用户对扫地机器人的性能、外观、操作便捷性等方面表示满意，整体满意度较高。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用户反馈及满意度调查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生产制造与供应链管理评价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https://d.book118.com/257021116200006041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2024-09-14T23:46:48.511</cp:lastPrinted>
  <dcterms:created xsi:type="dcterms:W3CDTF">2024-09-14T15:46:48Z</dcterms:created>
  <dcterms:modified xsi:type="dcterms:W3CDTF">2024-09-14T15:46:50Z</dcterms:modified>
</cp:coreProperties>
</file>