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2A9D2E-FA8A-4D08-8C83-C18550B57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E8E37B-340C-4782-83E3-56D3D4C8E4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936ED1-F623-42EF-A166-D8475610C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6FA5C0-61A1-411E-9236-B80337F00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9672FC-71DA-4507-9761-8971DB5A8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91EFE3-55F8-4DD1-AF8F-7A1F6E177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44E96CE-BEEE-45B9-81B1-5687D73D4C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7F3567-C873-4EBC-9434-D5C0EEF64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46EF36-2C36-4D06-9A19-5CBEDDEF7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A0345F-14C4-4377-809A-816031B2B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B44EA0-F1FA-4B5C-B974-2E16FA946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02204303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热电公司文明单位建设工作总结及工作安排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热电公司文明单位建设工作总结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热电公司文明单位建设工作亮点分析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热电公司文明单位建设工作面临的挑战与机遇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热电公司文明单位建设工作安排与展望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为了总结热电公司在文明单位建设方面的工作经验，分析存在的问题，提出改进措施，进一步推进公司的文明单位建设工作，提高公司的整体形象和社会责任感。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文明单位建设是公司发展的重要保障，也是公司履行社会责任的重要体现。热电公司作为能源行业的一员，在文明单位建设方面肩负着重要的责任和使命。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3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18133" b="18133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本报告涵盖了热电公司在文明单位建设方面的工作总结、存在的问题、改进措施以及未来工作安排等内容。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热电公司文明单位建设工作总结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9" name="AutoShape 9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7854" b="785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7854" b="785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总体工作总结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完成情况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对热电公司文明单位建设工作的总体完成情况进行概述，包括工作目标、任务和时间表等。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工作亮点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总结在文明单位建设工作中取得的突出成绩和亮点，如员工素质提升、企业文化建设、环境卫生改善等。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工作不足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客观分析在文明单位建设工作中存在的不足和问题，如制度执行不力、员工参与度不高、宣传教育不够深入等。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5337" r="1533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667" b="6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通过培训、学习、实践等多种方式，提高员工的专业技能和综合素质，增强企业凝聚力和竞争力。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员工素质提升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加强企业文化建设，培育积极向上的企业精神，营造良好的企业氛围。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企业文化建设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加强环境卫生管理，提高环境卫生水平，营造整洁、优美、舒适的工作环境。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环境卫生改善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积极履行社会责任，关注社会公益事业，树立企业良好形象。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社会责任履行</a:t>
            </a:r>
            <a:endParaRPr lang="en-US" sz="1100"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具体工作成果展示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部分员工对相关制度的执行不够严格，存在违规行为。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制度执行不力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员工参与度不高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宣传教育不够深入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12542" r="12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部分员工对文明单位建设的参与度不高，缺乏主动性和积极性。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对文明单位建设的宣传教育不够深入，部分员工对相关理念和制度不够了解。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存在的问题与不足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热电公司文明单位建设工作亮点分析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https://d.book118.com/257022043033006026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2024-08-31T03:59:37.449</cp:lastPrinted>
  <dcterms:created xsi:type="dcterms:W3CDTF">2024-08-30T19:59:37Z</dcterms:created>
  <dcterms:modified xsi:type="dcterms:W3CDTF">2024-08-30T19:59:39Z</dcterms:modified>
</cp:coreProperties>
</file>