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6B562-7207-412A-8C64-BAA3718EF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51633-6D1C-4810-9622-A29E10485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5F5B3-55F1-497F-8126-399BFDAE4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63FBB-C3F8-4F82-9B7B-4F089967F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84574A-CA9B-4022-89AA-7E314B4AB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8563DF-F02D-4E4E-8D6C-49D91BDDC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2FC13A-104E-4D91-8086-F970CFB97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CDF18-1638-4F7C-9009-B09E39AC7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A9BCA-BCAC-4E57-A2CC-224AFA662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AC0D9-207C-4CA2-8E43-6F00B587E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054CC-0811-4265-B794-ED79F8B9D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2306501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护理理论与法规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护理理论与法规的关系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护理伦理与法律责任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护理实践中的法律风险与防范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55" r="13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护理理论是解释和指导护理实践的概念性框架，它提供了一种理解和解决护理问题的系统方法。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护理理论为护理实践提供了指导，帮助护理人员理解和应对复杂的护理问题，提高护理工作的专业性和有效性。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常见的护理理论流派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强调以科学方法确定护理实践的正确性和有效性。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关注人的整体性和独特性，强调人的主观体验和情感在护理中的重要性。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强调实际应用和效果，关注问题的解决和结果的实现。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关注人的经验和现象，强调理解和解释人的主观世界。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实证主义理论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人文主义理论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实用主义理论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现象学理论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护理理论为护理实践提供了指导和框架，帮助护理人员更好地理解和应对复杂的护理问题。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指导护理实践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33" r="13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通过应用护理理论，可以提高护理工作的专业性和有效性，从而提高护理质量。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护理理论的发展和应用有助于推动护理学科的发展，促进护理实践的科学化和专业化。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护理理论在实践中的应用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护理法规概述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58" r="17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护理法规是规范护理实践和行为的法律、法规和规章的总称，旨在保障护理质量和安全，保护患者和护理人员的权益。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护理法规是护理实践的基石，为护理人员提供行为准则，确保患者得到安全、有效的护理服务。同时，护理法规也是维护护理行业秩序、推动护理学科发展的重要保障。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护理法规的定义与重要性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国外护理法规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国外护理法规相对完善，注重细节和可操作性，强调患者权益和护理质量。例如，美国有《护士执业法》等专门针对护理行业的法律法规。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国内护理法规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国内护理法规相对滞后，但近年来发展迅速。国内法规多从医疗角度出发，涉及护理的内容较为有限。然而，随着护理行业的不断发展，国内也在逐步完善护理法规体系。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国内外护理法规的对比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护理人员在实践中应遵循相关法规，确保患者得到安全、有效的护理服务。同时，护理人员还应关注行业动态，了解新出台的法规和政策，以便及时调整自己的实践行为。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行业协会应加强护理法规的宣传和培训，提高护理人员的法律意识和素养。同时，应加强对护理行业的监管，确保法规得到有效执行。此外，还应建立完善的法律体系，为护理行业的健康发展提供有力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护理法规的实践与执行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护理理论与法规的关系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护理理论为法规制定提供科学依据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护理理论的发展为护理法规的制定提供了科学依据和指导原则，确保法规的合理性和有效性。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护理理论指导护理实践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护理理论的发展能够指导护理实践，规范护理行为，提高护理质量，从而为制定相关法规提供实践基础。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护理理论对法规制定的影响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护理法规对护理理论的指导作用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护理法规的制定和实施能够为护理理论的推广和应用提供法律保障，确保理论的顺利实施。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法规保障护理理论的实施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通过制定和实施护理法规，能够规范和引导护理实践，从而促进护理理论的发展和完善。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法规促进护理理论的发展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https://d.book118.com/257023065011006052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2024-09-25T10:34:53.093</cp:lastPrinted>
  <dcterms:created xsi:type="dcterms:W3CDTF">2024-09-25T02:34:53Z</dcterms:created>
  <dcterms:modified xsi:type="dcterms:W3CDTF">2024-09-25T02:34:55Z</dcterms:modified>
</cp:coreProperties>
</file>