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690070-6BA5-40D0-B551-6A3012D60B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23E7F9-EC91-4320-A1C5-2049723EDB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3C5DB2-0DD7-4E82-A734-C442AF890C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1345FE-580B-48D3-95B7-E113E70160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C89A84B-2C99-4DE6-9F42-A96194F250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0EB761C-A024-4BD2-BCEA-8A4205F3E5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C9DB533-D833-4D39-BBD1-1257DDA10C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BC3A13-F363-4349-BAF8-5C83827D9A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3925D6-AA28-44AA-B037-570774B56D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0B1041-2644-46A5-8B10-153360D428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A1C847-CECE-4032-AE48-DB96226E1D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7024002053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:&lt;XXX&gt;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2023-12-29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教师入职培训活动总结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培训内容与课程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培训活动实施情况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培训成果与收获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存在的问题与改进建议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活动概述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805582" y="2081786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6433527" y="1751433"/>
            <a:ext cx="5076825" cy="2028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随着教育行业的不断发展，教师队伍的素质和能力对于提高教育质量至关重要。为了帮助新入职教师更好地适应工作环境，提高教育教学水平，我们组织了这次教师入职培训活动。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33527" y="4146638"/>
            <a:ext cx="50768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，许多新入职教师缺乏实际教学经验和技能，对于如何有效地开展教学、管理班级和与学生沟通等方面存在困惑。因此，我们希望通过这次培训活动，为新教师提供一个学习和交流的平台，帮助他们快速成长为优秀教师。</a:t>
            </a:r>
          </a:p>
        </p:txBody>
      </p:sp>
      <p:sp>
        <p:nvSpPr>
          <p:cNvPr id="6" name="Freeform 6"/>
          <p:cNvSpPr/>
          <p:nvPr/>
        </p:nvSpPr>
        <p:spPr>
          <a:xfrm>
            <a:off x="1012384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22011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611221" y="2317815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93891" y="218846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3500000">
            <a:off x="1207034" y="3414098"/>
            <a:ext cx="2139982" cy="2139982"/>
          </a:xfrm>
          <a:custGeom>
            <a:rect l="l" t="t" r="r" b="b"/>
            <a:pathLst>
              <a:path w="728" h="727">
                <a:moveTo>
                  <a:pt x="107" y="621"/>
                </a:moveTo>
                <a:cubicBezTo>
                  <a:pt x="176" y="689"/>
                  <a:pt x="267" y="727"/>
                  <a:pt x="364" y="727"/>
                </a:cubicBezTo>
                <a:cubicBezTo>
                  <a:pt x="364" y="556"/>
                  <a:pt x="364" y="556"/>
                  <a:pt x="364" y="556"/>
                </a:cubicBezTo>
                <a:cubicBezTo>
                  <a:pt x="313" y="556"/>
                  <a:pt x="264" y="536"/>
                  <a:pt x="228" y="499"/>
                </a:cubicBezTo>
                <a:cubicBezTo>
                  <a:pt x="192" y="463"/>
                  <a:pt x="172" y="415"/>
                  <a:pt x="172" y="363"/>
                </a:cubicBezTo>
                <a:cubicBezTo>
                  <a:pt x="172" y="312"/>
                  <a:pt x="192" y="264"/>
                  <a:pt x="228" y="227"/>
                </a:cubicBezTo>
                <a:cubicBezTo>
                  <a:pt x="264" y="191"/>
                  <a:pt x="313" y="171"/>
                  <a:pt x="364" y="171"/>
                </a:cubicBezTo>
                <a:cubicBezTo>
                  <a:pt x="415" y="171"/>
                  <a:pt x="464" y="191"/>
                  <a:pt x="500" y="227"/>
                </a:cubicBezTo>
                <a:cubicBezTo>
                  <a:pt x="536" y="264"/>
                  <a:pt x="556" y="312"/>
                  <a:pt x="556" y="363"/>
                </a:cubicBezTo>
                <a:cubicBezTo>
                  <a:pt x="728" y="363"/>
                  <a:pt x="728" y="363"/>
                  <a:pt x="728" y="363"/>
                </a:cubicBezTo>
                <a:cubicBezTo>
                  <a:pt x="728" y="266"/>
                  <a:pt x="690" y="175"/>
                  <a:pt x="621" y="106"/>
                </a:cubicBezTo>
                <a:cubicBezTo>
                  <a:pt x="553" y="38"/>
                  <a:pt x="461" y="0"/>
                  <a:pt x="364" y="0"/>
                </a:cubicBezTo>
                <a:cubicBezTo>
                  <a:pt x="267" y="0"/>
                  <a:pt x="176" y="38"/>
                  <a:pt x="107" y="106"/>
                </a:cubicBezTo>
                <a:cubicBezTo>
                  <a:pt x="38" y="175"/>
                  <a:pt x="0" y="266"/>
                  <a:pt x="0" y="363"/>
                </a:cubicBezTo>
                <a:cubicBezTo>
                  <a:pt x="0" y="461"/>
                  <a:pt x="38" y="552"/>
                  <a:pt x="107" y="62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894644" y="4362026"/>
            <a:ext cx="744855" cy="235839"/>
          </a:xfrm>
          <a:custGeom>
            <a:rect l="l" t="t" r="r" b="b"/>
            <a:pathLst>
              <a:path w="723" h="226">
                <a:moveTo>
                  <a:pt x="618" y="132"/>
                </a:moveTo>
                <a:cubicBezTo>
                  <a:pt x="616" y="126"/>
                  <a:pt x="613" y="120"/>
                  <a:pt x="611" y="115"/>
                </a:cubicBezTo>
                <a:cubicBezTo>
                  <a:pt x="560" y="21"/>
                  <a:pt x="560" y="21"/>
                  <a:pt x="560" y="21"/>
                </a:cubicBezTo>
                <a:cubicBezTo>
                  <a:pt x="553" y="9"/>
                  <a:pt x="540" y="1"/>
                  <a:pt x="526" y="1"/>
                </a:cubicBezTo>
                <a:cubicBezTo>
                  <a:pt x="526" y="1"/>
                  <a:pt x="503" y="0"/>
                  <a:pt x="491" y="0"/>
                </a:cubicBezTo>
                <a:cubicBezTo>
                  <a:pt x="476" y="0"/>
                  <a:pt x="463" y="8"/>
                  <a:pt x="456" y="21"/>
                </a:cubicBezTo>
                <a:cubicBezTo>
                  <a:pt x="439" y="52"/>
                  <a:pt x="439" y="52"/>
                  <a:pt x="439" y="52"/>
                </a:cubicBezTo>
                <a:cubicBezTo>
                  <a:pt x="445" y="61"/>
                  <a:pt x="445" y="61"/>
                  <a:pt x="445" y="61"/>
                </a:cubicBezTo>
                <a:cubicBezTo>
                  <a:pt x="464" y="25"/>
                  <a:pt x="464" y="25"/>
                  <a:pt x="464" y="25"/>
                </a:cubicBezTo>
                <a:cubicBezTo>
                  <a:pt x="470" y="15"/>
                  <a:pt x="480" y="8"/>
                  <a:pt x="491" y="8"/>
                </a:cubicBezTo>
                <a:cubicBezTo>
                  <a:pt x="502" y="8"/>
                  <a:pt x="512" y="15"/>
                  <a:pt x="517" y="25"/>
                </a:cubicBezTo>
                <a:cubicBezTo>
                  <a:pt x="568" y="118"/>
                  <a:pt x="568" y="118"/>
                  <a:pt x="568" y="118"/>
                </a:cubicBezTo>
                <a:cubicBezTo>
                  <a:pt x="574" y="129"/>
                  <a:pt x="580" y="144"/>
                  <a:pt x="572" y="156"/>
                </a:cubicBezTo>
                <a:cubicBezTo>
                  <a:pt x="564" y="168"/>
                  <a:pt x="548" y="169"/>
                  <a:pt x="542" y="169"/>
                </a:cubicBezTo>
                <a:cubicBezTo>
                  <a:pt x="457" y="169"/>
                  <a:pt x="457" y="169"/>
                  <a:pt x="457" y="169"/>
                </a:cubicBezTo>
                <a:cubicBezTo>
                  <a:pt x="461" y="166"/>
                  <a:pt x="465" y="163"/>
                  <a:pt x="467" y="159"/>
                </a:cubicBezTo>
                <a:cubicBezTo>
                  <a:pt x="478" y="144"/>
                  <a:pt x="470" y="127"/>
                  <a:pt x="464" y="115"/>
                </a:cubicBezTo>
                <a:cubicBezTo>
                  <a:pt x="428" y="48"/>
                  <a:pt x="428" y="48"/>
                  <a:pt x="428" y="48"/>
                </a:cubicBezTo>
                <a:cubicBezTo>
                  <a:pt x="413" y="21"/>
                  <a:pt x="413" y="21"/>
                  <a:pt x="413" y="21"/>
                </a:cubicBezTo>
                <a:cubicBezTo>
                  <a:pt x="406" y="9"/>
                  <a:pt x="393" y="1"/>
                  <a:pt x="379" y="1"/>
                </a:cubicBezTo>
                <a:cubicBezTo>
                  <a:pt x="379" y="1"/>
                  <a:pt x="347" y="0"/>
                  <a:pt x="344" y="0"/>
                </a:cubicBezTo>
                <a:cubicBezTo>
                  <a:pt x="330" y="0"/>
                  <a:pt x="317" y="8"/>
                  <a:pt x="310" y="21"/>
                </a:cubicBezTo>
                <a:cubicBezTo>
                  <a:pt x="293" y="51"/>
                  <a:pt x="293" y="51"/>
                  <a:pt x="293" y="51"/>
                </a:cubicBezTo>
                <a:cubicBezTo>
                  <a:pt x="298" y="61"/>
                  <a:pt x="298" y="61"/>
                  <a:pt x="298" y="61"/>
                </a:cubicBezTo>
                <a:cubicBezTo>
                  <a:pt x="318" y="25"/>
                  <a:pt x="318" y="25"/>
                  <a:pt x="318" y="25"/>
                </a:cubicBezTo>
                <a:cubicBezTo>
                  <a:pt x="323" y="15"/>
                  <a:pt x="333" y="8"/>
                  <a:pt x="344" y="8"/>
                </a:cubicBezTo>
                <a:cubicBezTo>
                  <a:pt x="355" y="8"/>
                  <a:pt x="365" y="15"/>
                  <a:pt x="371" y="25"/>
                </a:cubicBezTo>
                <a:cubicBezTo>
                  <a:pt x="422" y="118"/>
                  <a:pt x="422" y="118"/>
                  <a:pt x="422" y="118"/>
                </a:cubicBezTo>
                <a:cubicBezTo>
                  <a:pt x="427" y="129"/>
                  <a:pt x="434" y="144"/>
                  <a:pt x="425" y="156"/>
                </a:cubicBezTo>
                <a:cubicBezTo>
                  <a:pt x="417" y="168"/>
                  <a:pt x="402" y="169"/>
                  <a:pt x="395" y="169"/>
                </a:cubicBezTo>
                <a:cubicBezTo>
                  <a:pt x="311" y="169"/>
                  <a:pt x="311" y="169"/>
                  <a:pt x="311" y="169"/>
                </a:cubicBezTo>
                <a:cubicBezTo>
                  <a:pt x="315" y="166"/>
                  <a:pt x="318" y="163"/>
                  <a:pt x="321" y="159"/>
                </a:cubicBezTo>
                <a:cubicBezTo>
                  <a:pt x="331" y="144"/>
                  <a:pt x="324" y="127"/>
                  <a:pt x="317" y="115"/>
                </a:cubicBezTo>
                <a:cubicBezTo>
                  <a:pt x="266" y="21"/>
                  <a:pt x="266" y="21"/>
                  <a:pt x="266" y="21"/>
                </a:cubicBezTo>
                <a:cubicBezTo>
                  <a:pt x="260" y="9"/>
                  <a:pt x="246" y="1"/>
                  <a:pt x="232" y="1"/>
                </a:cubicBezTo>
                <a:cubicBezTo>
                  <a:pt x="232" y="1"/>
                  <a:pt x="200" y="0"/>
                  <a:pt x="198" y="0"/>
                </a:cubicBezTo>
                <a:cubicBezTo>
                  <a:pt x="183" y="0"/>
                  <a:pt x="170" y="8"/>
                  <a:pt x="163" y="21"/>
                </a:cubicBezTo>
                <a:cubicBezTo>
                  <a:pt x="112" y="115"/>
                  <a:pt x="112" y="115"/>
                  <a:pt x="112" y="115"/>
                </a:cubicBezTo>
                <a:cubicBezTo>
                  <a:pt x="111" y="117"/>
                  <a:pt x="109" y="119"/>
                  <a:pt x="108" y="122"/>
                </a:cubicBezTo>
                <a:cubicBezTo>
                  <a:pt x="111" y="121"/>
                  <a:pt x="115" y="121"/>
                  <a:pt x="119" y="120"/>
                </a:cubicBezTo>
                <a:cubicBezTo>
                  <a:pt x="119" y="120"/>
                  <a:pt x="120" y="119"/>
                  <a:pt x="120" y="118"/>
                </a:cubicBezTo>
                <a:cubicBezTo>
                  <a:pt x="171" y="25"/>
                  <a:pt x="171" y="25"/>
                  <a:pt x="171" y="25"/>
                </a:cubicBezTo>
                <a:cubicBezTo>
                  <a:pt x="177" y="15"/>
                  <a:pt x="187" y="8"/>
                  <a:pt x="198" y="8"/>
                </a:cubicBezTo>
                <a:cubicBezTo>
                  <a:pt x="208" y="8"/>
                  <a:pt x="219" y="15"/>
                  <a:pt x="224" y="25"/>
                </a:cubicBezTo>
                <a:cubicBezTo>
                  <a:pt x="275" y="118"/>
                  <a:pt x="275" y="118"/>
                  <a:pt x="275" y="118"/>
                </a:cubicBezTo>
                <a:cubicBezTo>
                  <a:pt x="281" y="129"/>
                  <a:pt x="287" y="144"/>
                  <a:pt x="279" y="156"/>
                </a:cubicBezTo>
                <a:cubicBezTo>
                  <a:pt x="270" y="168"/>
                  <a:pt x="255" y="169"/>
                  <a:pt x="249" y="169"/>
                </a:cubicBezTo>
                <a:cubicBezTo>
                  <a:pt x="147" y="169"/>
                  <a:pt x="147" y="169"/>
                  <a:pt x="147" y="169"/>
                </a:cubicBezTo>
                <a:cubicBezTo>
                  <a:pt x="140" y="169"/>
                  <a:pt x="125" y="168"/>
                  <a:pt x="116" y="156"/>
                </a:cubicBezTo>
                <a:cubicBezTo>
                  <a:pt x="111" y="147"/>
                  <a:pt x="112" y="138"/>
                  <a:pt x="115" y="130"/>
                </a:cubicBezTo>
                <a:cubicBezTo>
                  <a:pt x="112" y="130"/>
                  <a:pt x="106" y="132"/>
                  <a:pt x="105" y="132"/>
                </a:cubicBezTo>
                <a:cubicBezTo>
                  <a:pt x="42" y="151"/>
                  <a:pt x="0" y="177"/>
                  <a:pt x="0" y="177"/>
                </a:cubicBezTo>
                <a:cubicBezTo>
                  <a:pt x="0" y="177"/>
                  <a:pt x="107" y="227"/>
                  <a:pt x="238" y="227"/>
                </a:cubicBezTo>
                <a:cubicBezTo>
                  <a:pt x="485" y="227"/>
                  <a:pt x="485" y="227"/>
                  <a:pt x="485" y="227"/>
                </a:cubicBezTo>
                <a:cubicBezTo>
                  <a:pt x="617" y="227"/>
                  <a:pt x="723" y="177"/>
                  <a:pt x="723" y="177"/>
                </a:cubicBezTo>
                <a:cubicBezTo>
                  <a:pt x="723" y="177"/>
                  <a:pt x="681" y="151"/>
                  <a:pt x="618" y="132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700000">
            <a:off x="1474591" y="3601169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700000">
            <a:off x="2372036" y="2275003"/>
            <a:ext cx="2139982" cy="2139982"/>
          </a:xfrm>
          <a:custGeom>
            <a:rect l="l" t="t" r="r" b="b"/>
            <a:pathLst>
              <a:path w="728" h="727">
                <a:moveTo>
                  <a:pt x="107" y="621"/>
                </a:moveTo>
                <a:cubicBezTo>
                  <a:pt x="176" y="689"/>
                  <a:pt x="267" y="727"/>
                  <a:pt x="364" y="727"/>
                </a:cubicBezTo>
                <a:cubicBezTo>
                  <a:pt x="364" y="556"/>
                  <a:pt x="364" y="556"/>
                  <a:pt x="364" y="556"/>
                </a:cubicBezTo>
                <a:cubicBezTo>
                  <a:pt x="313" y="556"/>
                  <a:pt x="264" y="536"/>
                  <a:pt x="228" y="499"/>
                </a:cubicBezTo>
                <a:cubicBezTo>
                  <a:pt x="192" y="463"/>
                  <a:pt x="172" y="415"/>
                  <a:pt x="172" y="363"/>
                </a:cubicBezTo>
                <a:cubicBezTo>
                  <a:pt x="172" y="312"/>
                  <a:pt x="192" y="264"/>
                  <a:pt x="228" y="227"/>
                </a:cubicBezTo>
                <a:cubicBezTo>
                  <a:pt x="264" y="191"/>
                  <a:pt x="313" y="171"/>
                  <a:pt x="364" y="171"/>
                </a:cubicBezTo>
                <a:cubicBezTo>
                  <a:pt x="415" y="171"/>
                  <a:pt x="464" y="191"/>
                  <a:pt x="500" y="227"/>
                </a:cubicBezTo>
                <a:cubicBezTo>
                  <a:pt x="536" y="264"/>
                  <a:pt x="556" y="312"/>
                  <a:pt x="556" y="363"/>
                </a:cubicBezTo>
                <a:cubicBezTo>
                  <a:pt x="728" y="363"/>
                  <a:pt x="728" y="363"/>
                  <a:pt x="728" y="363"/>
                </a:cubicBezTo>
                <a:cubicBezTo>
                  <a:pt x="728" y="266"/>
                  <a:pt x="690" y="175"/>
                  <a:pt x="621" y="106"/>
                </a:cubicBezTo>
                <a:cubicBezTo>
                  <a:pt x="553" y="38"/>
                  <a:pt x="461" y="0"/>
                  <a:pt x="364" y="0"/>
                </a:cubicBezTo>
                <a:cubicBezTo>
                  <a:pt x="267" y="0"/>
                  <a:pt x="176" y="38"/>
                  <a:pt x="107" y="106"/>
                </a:cubicBezTo>
                <a:cubicBezTo>
                  <a:pt x="38" y="175"/>
                  <a:pt x="0" y="266"/>
                  <a:pt x="0" y="363"/>
                </a:cubicBezTo>
                <a:cubicBezTo>
                  <a:pt x="0" y="461"/>
                  <a:pt x="38" y="552"/>
                  <a:pt x="107" y="62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74244" y="3123014"/>
            <a:ext cx="330613" cy="588550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446361" y="3211596"/>
            <a:ext cx="44577" cy="25146"/>
          </a:xfrm>
          <a:custGeom>
            <a:rect l="l" t="t" r="r" b="b"/>
            <a:pathLst>
              <a:path w="57" h="32">
                <a:moveTo>
                  <a:pt x="0" y="32"/>
                </a:moveTo>
                <a:cubicBezTo>
                  <a:pt x="57" y="32"/>
                  <a:pt x="57" y="32"/>
                  <a:pt x="57" y="32"/>
                </a:cubicBezTo>
                <a:cubicBezTo>
                  <a:pt x="56" y="21"/>
                  <a:pt x="55" y="11"/>
                  <a:pt x="54" y="0"/>
                </a:cubicBezTo>
                <a:cubicBezTo>
                  <a:pt x="0" y="0"/>
                  <a:pt x="0" y="0"/>
                  <a:pt x="0" y="0"/>
                </a:cubicBezTo>
                <a:lnTo>
                  <a:pt x="0" y="32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87319" y="3131586"/>
            <a:ext cx="15526" cy="33718"/>
          </a:xfrm>
          <a:custGeom>
            <a:rect l="l" t="t" r="r" b="b"/>
            <a:pathLst>
              <a:path w="20" h="43">
                <a:moveTo>
                  <a:pt x="20" y="43"/>
                </a:moveTo>
                <a:cubicBezTo>
                  <a:pt x="18" y="28"/>
                  <a:pt x="15" y="14"/>
                  <a:pt x="12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5"/>
                  <a:pt x="4" y="29"/>
                  <a:pt x="6" y="43"/>
                </a:cubicBezTo>
                <a:lnTo>
                  <a:pt x="20" y="43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446361" y="3173877"/>
            <a:ext cx="41624" cy="29051"/>
          </a:xfrm>
          <a:custGeom>
            <a:rect l="l" t="t" r="r" b="b"/>
            <a:pathLst>
              <a:path w="52" h="37">
                <a:moveTo>
                  <a:pt x="0" y="37"/>
                </a:moveTo>
                <a:cubicBezTo>
                  <a:pt x="53" y="37"/>
                  <a:pt x="53" y="37"/>
                  <a:pt x="53" y="37"/>
                </a:cubicBezTo>
                <a:cubicBezTo>
                  <a:pt x="52" y="25"/>
                  <a:pt x="51" y="13"/>
                  <a:pt x="50" y="0"/>
                </a:cubicBezTo>
                <a:cubicBezTo>
                  <a:pt x="0" y="0"/>
                  <a:pt x="0" y="0"/>
                  <a:pt x="0" y="0"/>
                </a:cubicBezTo>
                <a:lnTo>
                  <a:pt x="0" y="37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3492557" y="3173877"/>
            <a:ext cx="16478" cy="29051"/>
          </a:xfrm>
          <a:custGeom>
            <a:rect l="l" t="t" r="r" b="b"/>
            <a:pathLst>
              <a:path w="21" h="37">
                <a:moveTo>
                  <a:pt x="21" y="37"/>
                </a:moveTo>
                <a:cubicBezTo>
                  <a:pt x="19" y="25"/>
                  <a:pt x="17" y="12"/>
                  <a:pt x="15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3"/>
                  <a:pt x="3" y="25"/>
                  <a:pt x="4" y="37"/>
                </a:cubicBezTo>
                <a:lnTo>
                  <a:pt x="21" y="37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474365" y="3060339"/>
            <a:ext cx="11239" cy="27432"/>
          </a:xfrm>
          <a:custGeom>
            <a:rect l="l" t="t" r="r" b="b"/>
            <a:pathLst>
              <a:path w="14" h="35">
                <a:moveTo>
                  <a:pt x="14" y="35"/>
                </a:moveTo>
                <a:cubicBezTo>
                  <a:pt x="10" y="23"/>
                  <a:pt x="6" y="11"/>
                  <a:pt x="1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2"/>
                  <a:pt x="5" y="24"/>
                  <a:pt x="7" y="35"/>
                </a:cubicBezTo>
                <a:lnTo>
                  <a:pt x="14" y="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481699" y="3096915"/>
            <a:ext cx="12573" cy="26099"/>
          </a:xfrm>
          <a:custGeom>
            <a:rect l="l" t="t" r="r" b="b"/>
            <a:pathLst>
              <a:path w="16" h="33">
                <a:moveTo>
                  <a:pt x="16" y="33"/>
                </a:moveTo>
                <a:cubicBezTo>
                  <a:pt x="14" y="21"/>
                  <a:pt x="11" y="10"/>
                  <a:pt x="8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1"/>
                  <a:pt x="4" y="22"/>
                  <a:pt x="5" y="33"/>
                </a:cubicBezTo>
                <a:lnTo>
                  <a:pt x="16" y="33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372352" y="3211596"/>
            <a:ext cx="18860" cy="25146"/>
          </a:xfrm>
          <a:custGeom>
            <a:rect l="l" t="t" r="r" b="b"/>
            <a:pathLst>
              <a:path w="24" h="32">
                <a:moveTo>
                  <a:pt x="4" y="0"/>
                </a:moveTo>
                <a:cubicBezTo>
                  <a:pt x="2" y="11"/>
                  <a:pt x="1" y="21"/>
                  <a:pt x="0" y="32"/>
                </a:cubicBezTo>
                <a:cubicBezTo>
                  <a:pt x="21" y="32"/>
                  <a:pt x="21" y="32"/>
                  <a:pt x="21" y="32"/>
                </a:cubicBezTo>
                <a:cubicBezTo>
                  <a:pt x="22" y="21"/>
                  <a:pt x="23" y="11"/>
                  <a:pt x="24" y="0"/>
                </a:cubicBezTo>
                <a:lnTo>
                  <a:pt x="4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390545" y="3096915"/>
            <a:ext cx="14859" cy="26099"/>
          </a:xfrm>
          <a:custGeom>
            <a:rect l="l" t="t" r="r" b="b"/>
            <a:pathLst>
              <a:path w="19" h="33">
                <a:moveTo>
                  <a:pt x="9" y="0"/>
                </a:moveTo>
                <a:cubicBezTo>
                  <a:pt x="6" y="10"/>
                  <a:pt x="3" y="21"/>
                  <a:pt x="0" y="33"/>
                </a:cubicBezTo>
                <a:cubicBezTo>
                  <a:pt x="14" y="33"/>
                  <a:pt x="14" y="33"/>
                  <a:pt x="14" y="33"/>
                </a:cubicBezTo>
                <a:cubicBezTo>
                  <a:pt x="16" y="22"/>
                  <a:pt x="17" y="11"/>
                  <a:pt x="19" y="0"/>
                </a:cubicBezTo>
                <a:lnTo>
                  <a:pt x="9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376352" y="3173877"/>
            <a:ext cx="18193" cy="29051"/>
          </a:xfrm>
          <a:custGeom>
            <a:rect l="l" t="t" r="r" b="b"/>
            <a:pathLst>
              <a:path w="23" h="37">
                <a:moveTo>
                  <a:pt x="6" y="0"/>
                </a:moveTo>
                <a:cubicBezTo>
                  <a:pt x="4" y="12"/>
                  <a:pt x="2" y="25"/>
                  <a:pt x="0" y="37"/>
                </a:cubicBezTo>
                <a:cubicBezTo>
                  <a:pt x="19" y="37"/>
                  <a:pt x="19" y="37"/>
                  <a:pt x="19" y="37"/>
                </a:cubicBezTo>
                <a:cubicBezTo>
                  <a:pt x="21" y="25"/>
                  <a:pt x="22" y="13"/>
                  <a:pt x="23" y="0"/>
                </a:cubicBezTo>
                <a:lnTo>
                  <a:pt x="6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421882" y="3021001"/>
            <a:ext cx="17145" cy="30671"/>
          </a:xfrm>
          <a:custGeom>
            <a:rect l="l" t="t" r="r" b="b"/>
            <a:pathLst>
              <a:path w="22" h="39">
                <a:moveTo>
                  <a:pt x="22" y="0"/>
                </a:moveTo>
                <a:cubicBezTo>
                  <a:pt x="14" y="2"/>
                  <a:pt x="7" y="9"/>
                  <a:pt x="0" y="19"/>
                </a:cubicBezTo>
                <a:cubicBezTo>
                  <a:pt x="5" y="21"/>
                  <a:pt x="5" y="21"/>
                  <a:pt x="5" y="21"/>
                </a:cubicBezTo>
                <a:cubicBezTo>
                  <a:pt x="3" y="27"/>
                  <a:pt x="2" y="33"/>
                  <a:pt x="1" y="39"/>
                </a:cubicBezTo>
                <a:cubicBezTo>
                  <a:pt x="22" y="39"/>
                  <a:pt x="22" y="39"/>
                  <a:pt x="22" y="39"/>
                </a:cubicBezTo>
                <a:lnTo>
                  <a:pt x="22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446361" y="3021001"/>
            <a:ext cx="18860" cy="30671"/>
          </a:xfrm>
          <a:custGeom>
            <a:rect l="l" t="t" r="r" b="b"/>
            <a:pathLst>
              <a:path w="24" h="39">
                <a:moveTo>
                  <a:pt x="20" y="21"/>
                </a:moveTo>
                <a:cubicBezTo>
                  <a:pt x="22" y="20"/>
                  <a:pt x="22" y="20"/>
                  <a:pt x="22" y="20"/>
                </a:cubicBezTo>
                <a:cubicBezTo>
                  <a:pt x="15" y="9"/>
                  <a:pt x="8" y="2"/>
                  <a:pt x="0" y="0"/>
                </a:cubicBezTo>
                <a:cubicBezTo>
                  <a:pt x="0" y="39"/>
                  <a:pt x="0" y="39"/>
                  <a:pt x="0" y="39"/>
                </a:cubicBezTo>
                <a:cubicBezTo>
                  <a:pt x="24" y="39"/>
                  <a:pt x="24" y="39"/>
                  <a:pt x="24" y="39"/>
                </a:cubicBezTo>
                <a:cubicBezTo>
                  <a:pt x="22" y="33"/>
                  <a:pt x="21" y="27"/>
                  <a:pt x="20" y="2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3413309" y="3047099"/>
            <a:ext cx="2286" cy="4667"/>
          </a:xfrm>
          <a:custGeom>
            <a:rect l="l" t="t" r="r" b="b"/>
            <a:pathLst>
              <a:path w="3" h="6">
                <a:moveTo>
                  <a:pt x="0" y="6"/>
                </a:moveTo>
                <a:cubicBezTo>
                  <a:pt x="2" y="6"/>
                  <a:pt x="2" y="6"/>
                  <a:pt x="2" y="6"/>
                </a:cubicBezTo>
                <a:cubicBezTo>
                  <a:pt x="2" y="4"/>
                  <a:pt x="3" y="2"/>
                  <a:pt x="3" y="0"/>
                </a:cubicBezTo>
                <a:cubicBezTo>
                  <a:pt x="2" y="2"/>
                  <a:pt x="1" y="4"/>
                  <a:pt x="0" y="6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3399784" y="3060339"/>
            <a:ext cx="12859" cy="27432"/>
          </a:xfrm>
          <a:custGeom>
            <a:rect l="l" t="t" r="r" b="b"/>
            <a:pathLst>
              <a:path w="16" h="35">
                <a:moveTo>
                  <a:pt x="12" y="0"/>
                </a:moveTo>
                <a:cubicBezTo>
                  <a:pt x="8" y="11"/>
                  <a:pt x="4" y="23"/>
                  <a:pt x="0" y="35"/>
                </a:cubicBezTo>
                <a:cubicBezTo>
                  <a:pt x="9" y="35"/>
                  <a:pt x="9" y="35"/>
                  <a:pt x="9" y="35"/>
                </a:cubicBezTo>
                <a:cubicBezTo>
                  <a:pt x="12" y="24"/>
                  <a:pt x="14" y="12"/>
                  <a:pt x="16" y="0"/>
                </a:cubicBezTo>
                <a:lnTo>
                  <a:pt x="12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3382639" y="3131586"/>
            <a:ext cx="17145" cy="33718"/>
          </a:xfrm>
          <a:custGeom>
            <a:rect l="l" t="t" r="r" b="b"/>
            <a:pathLst>
              <a:path w="22" h="43">
                <a:moveTo>
                  <a:pt x="8" y="0"/>
                </a:moveTo>
                <a:cubicBezTo>
                  <a:pt x="5" y="14"/>
                  <a:pt x="2" y="28"/>
                  <a:pt x="0" y="43"/>
                </a:cubicBezTo>
                <a:cubicBezTo>
                  <a:pt x="16" y="43"/>
                  <a:pt x="16" y="43"/>
                  <a:pt x="16" y="43"/>
                </a:cubicBezTo>
                <a:cubicBezTo>
                  <a:pt x="18" y="29"/>
                  <a:pt x="20" y="15"/>
                  <a:pt x="22" y="0"/>
                </a:cubicBezTo>
                <a:lnTo>
                  <a:pt x="8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3446361" y="3245220"/>
            <a:ext cx="46196" cy="29051"/>
          </a:xfrm>
          <a:custGeom>
            <a:rect l="l" t="t" r="r" b="b"/>
            <a:pathLst>
              <a:path w="59" h="37">
                <a:moveTo>
                  <a:pt x="0" y="37"/>
                </a:moveTo>
                <a:cubicBezTo>
                  <a:pt x="59" y="37"/>
                  <a:pt x="59" y="37"/>
                  <a:pt x="59" y="37"/>
                </a:cubicBezTo>
                <a:cubicBezTo>
                  <a:pt x="58" y="25"/>
                  <a:pt x="58" y="13"/>
                  <a:pt x="57" y="0"/>
                </a:cubicBezTo>
                <a:cubicBezTo>
                  <a:pt x="0" y="0"/>
                  <a:pt x="0" y="0"/>
                  <a:pt x="0" y="0"/>
                </a:cubicBezTo>
                <a:lnTo>
                  <a:pt x="0" y="37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403023" y="3131586"/>
            <a:ext cx="36004" cy="33718"/>
          </a:xfrm>
          <a:custGeom>
            <a:rect l="l" t="t" r="r" b="b"/>
            <a:pathLst>
              <a:path w="46" h="43">
                <a:moveTo>
                  <a:pt x="46" y="0"/>
                </a:moveTo>
                <a:cubicBezTo>
                  <a:pt x="6" y="0"/>
                  <a:pt x="6" y="0"/>
                  <a:pt x="6" y="0"/>
                </a:cubicBezTo>
                <a:cubicBezTo>
                  <a:pt x="4" y="15"/>
                  <a:pt x="2" y="29"/>
                  <a:pt x="0" y="43"/>
                </a:cubicBezTo>
                <a:cubicBezTo>
                  <a:pt x="46" y="43"/>
                  <a:pt x="46" y="43"/>
                  <a:pt x="46" y="43"/>
                </a:cubicBezTo>
                <a:lnTo>
                  <a:pt x="46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414929" y="3060339"/>
            <a:ext cx="24098" cy="27432"/>
          </a:xfrm>
          <a:custGeom>
            <a:rect l="l" t="t" r="r" b="b"/>
            <a:pathLst>
              <a:path w="31" h="35">
                <a:moveTo>
                  <a:pt x="31" y="0"/>
                </a:moveTo>
                <a:cubicBezTo>
                  <a:pt x="7" y="0"/>
                  <a:pt x="7" y="0"/>
                  <a:pt x="7" y="0"/>
                </a:cubicBezTo>
                <a:cubicBezTo>
                  <a:pt x="5" y="12"/>
                  <a:pt x="2" y="24"/>
                  <a:pt x="0" y="35"/>
                </a:cubicBezTo>
                <a:cubicBezTo>
                  <a:pt x="31" y="35"/>
                  <a:pt x="31" y="35"/>
                  <a:pt x="31" y="35"/>
                </a:cubicBezTo>
                <a:cubicBezTo>
                  <a:pt x="31" y="0"/>
                  <a:pt x="31" y="0"/>
                  <a:pt x="31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399117" y="3173877"/>
            <a:ext cx="40005" cy="29051"/>
          </a:xfrm>
          <a:custGeom>
            <a:rect l="l" t="t" r="r" b="b"/>
            <a:pathLst>
              <a:path w="51" h="37">
                <a:moveTo>
                  <a:pt x="51" y="0"/>
                </a:moveTo>
                <a:cubicBezTo>
                  <a:pt x="4" y="0"/>
                  <a:pt x="4" y="0"/>
                  <a:pt x="4" y="0"/>
                </a:cubicBezTo>
                <a:cubicBezTo>
                  <a:pt x="2" y="13"/>
                  <a:pt x="1" y="25"/>
                  <a:pt x="0" y="37"/>
                </a:cubicBezTo>
                <a:cubicBezTo>
                  <a:pt x="51" y="37"/>
                  <a:pt x="51" y="37"/>
                  <a:pt x="51" y="37"/>
                </a:cubicBezTo>
                <a:lnTo>
                  <a:pt x="51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446361" y="3131586"/>
            <a:ext cx="37624" cy="33718"/>
          </a:xfrm>
          <a:custGeom>
            <a:rect l="l" t="t" r="r" b="b"/>
            <a:pathLst>
              <a:path w="48" h="43">
                <a:moveTo>
                  <a:pt x="0" y="43"/>
                </a:moveTo>
                <a:cubicBezTo>
                  <a:pt x="48" y="43"/>
                  <a:pt x="48" y="43"/>
                  <a:pt x="48" y="43"/>
                </a:cubicBezTo>
                <a:cubicBezTo>
                  <a:pt x="47" y="29"/>
                  <a:pt x="45" y="15"/>
                  <a:pt x="43" y="0"/>
                </a:cubicBezTo>
                <a:cubicBezTo>
                  <a:pt x="0" y="0"/>
                  <a:pt x="0" y="0"/>
                  <a:pt x="0" y="0"/>
                </a:cubicBezTo>
                <a:lnTo>
                  <a:pt x="0" y="43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446361" y="3060339"/>
            <a:ext cx="25718" cy="27432"/>
          </a:xfrm>
          <a:custGeom>
            <a:rect l="l" t="t" r="r" b="b"/>
            <a:pathLst>
              <a:path w="33" h="35">
                <a:moveTo>
                  <a:pt x="33" y="35"/>
                </a:moveTo>
                <a:cubicBezTo>
                  <a:pt x="31" y="24"/>
                  <a:pt x="29" y="12"/>
                  <a:pt x="26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35"/>
                  <a:pt x="0" y="35"/>
                  <a:pt x="0" y="35"/>
                </a:cubicBezTo>
                <a:lnTo>
                  <a:pt x="33" y="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446361" y="3096915"/>
            <a:ext cx="32004" cy="26099"/>
          </a:xfrm>
          <a:custGeom>
            <a:rect l="l" t="t" r="r" b="b"/>
            <a:pathLst>
              <a:path w="41" h="33">
                <a:moveTo>
                  <a:pt x="0" y="33"/>
                </a:moveTo>
                <a:cubicBezTo>
                  <a:pt x="41" y="33"/>
                  <a:pt x="41" y="33"/>
                  <a:pt x="41" y="33"/>
                </a:cubicBezTo>
                <a:cubicBezTo>
                  <a:pt x="39" y="22"/>
                  <a:pt x="37" y="11"/>
                  <a:pt x="35" y="0"/>
                </a:cubicBezTo>
                <a:cubicBezTo>
                  <a:pt x="0" y="0"/>
                  <a:pt x="0" y="0"/>
                  <a:pt x="0" y="0"/>
                </a:cubicBezTo>
                <a:lnTo>
                  <a:pt x="0" y="33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409309" y="3096915"/>
            <a:ext cx="29718" cy="26099"/>
          </a:xfrm>
          <a:custGeom>
            <a:rect l="l" t="t" r="r" b="b"/>
            <a:pathLst>
              <a:path w="38" h="33">
                <a:moveTo>
                  <a:pt x="38" y="0"/>
                </a:moveTo>
                <a:cubicBezTo>
                  <a:pt x="5" y="0"/>
                  <a:pt x="5" y="0"/>
                  <a:pt x="5" y="0"/>
                </a:cubicBezTo>
                <a:cubicBezTo>
                  <a:pt x="3" y="11"/>
                  <a:pt x="1" y="22"/>
                  <a:pt x="0" y="33"/>
                </a:cubicBezTo>
                <a:cubicBezTo>
                  <a:pt x="38" y="33"/>
                  <a:pt x="38" y="33"/>
                  <a:pt x="38" y="33"/>
                </a:cubicBezTo>
                <a:lnTo>
                  <a:pt x="38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394450" y="3282843"/>
            <a:ext cx="44577" cy="30385"/>
          </a:xfrm>
          <a:custGeom>
            <a:rect l="l" t="t" r="r" b="b"/>
            <a:pathLst>
              <a:path w="57" h="39">
                <a:moveTo>
                  <a:pt x="57" y="0"/>
                </a:moveTo>
                <a:cubicBezTo>
                  <a:pt x="0" y="0"/>
                  <a:pt x="0" y="0"/>
                  <a:pt x="0" y="0"/>
                </a:cubicBezTo>
                <a:cubicBezTo>
                  <a:pt x="0" y="14"/>
                  <a:pt x="0" y="27"/>
                  <a:pt x="0" y="39"/>
                </a:cubicBezTo>
                <a:cubicBezTo>
                  <a:pt x="57" y="39"/>
                  <a:pt x="57" y="39"/>
                  <a:pt x="57" y="39"/>
                </a:cubicBezTo>
                <a:lnTo>
                  <a:pt x="57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3396831" y="3211596"/>
            <a:ext cx="42291" cy="25146"/>
          </a:xfrm>
          <a:custGeom>
            <a:rect l="l" t="t" r="r" b="b"/>
            <a:pathLst>
              <a:path w="54" h="32">
                <a:moveTo>
                  <a:pt x="54" y="0"/>
                </a:moveTo>
                <a:cubicBezTo>
                  <a:pt x="2" y="0"/>
                  <a:pt x="2" y="0"/>
                  <a:pt x="2" y="0"/>
                </a:cubicBezTo>
                <a:cubicBezTo>
                  <a:pt x="1" y="11"/>
                  <a:pt x="0" y="21"/>
                  <a:pt x="0" y="32"/>
                </a:cubicBezTo>
                <a:cubicBezTo>
                  <a:pt x="54" y="32"/>
                  <a:pt x="54" y="32"/>
                  <a:pt x="54" y="32"/>
                </a:cubicBezTo>
                <a:cubicBezTo>
                  <a:pt x="54" y="0"/>
                  <a:pt x="54" y="0"/>
                  <a:pt x="54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3395117" y="3245220"/>
            <a:ext cx="43910" cy="29051"/>
          </a:xfrm>
          <a:custGeom>
            <a:rect l="l" t="t" r="r" b="b"/>
            <a:pathLst>
              <a:path w="56" h="37">
                <a:moveTo>
                  <a:pt x="56" y="0"/>
                </a:moveTo>
                <a:cubicBezTo>
                  <a:pt x="1" y="0"/>
                  <a:pt x="1" y="0"/>
                  <a:pt x="1" y="0"/>
                </a:cubicBezTo>
                <a:cubicBezTo>
                  <a:pt x="0" y="13"/>
                  <a:pt x="0" y="25"/>
                  <a:pt x="0" y="37"/>
                </a:cubicBezTo>
                <a:cubicBezTo>
                  <a:pt x="56" y="37"/>
                  <a:pt x="56" y="37"/>
                  <a:pt x="56" y="37"/>
                </a:cubicBezTo>
                <a:cubicBezTo>
                  <a:pt x="56" y="0"/>
                  <a:pt x="56" y="0"/>
                  <a:pt x="56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3370066" y="3245220"/>
            <a:ext cx="18860" cy="29051"/>
          </a:xfrm>
          <a:custGeom>
            <a:rect l="l" t="t" r="r" b="b"/>
            <a:pathLst>
              <a:path w="24" h="37">
                <a:moveTo>
                  <a:pt x="2" y="0"/>
                </a:moveTo>
                <a:cubicBezTo>
                  <a:pt x="1" y="13"/>
                  <a:pt x="1" y="25"/>
                  <a:pt x="0" y="37"/>
                </a:cubicBezTo>
                <a:cubicBezTo>
                  <a:pt x="22" y="37"/>
                  <a:pt x="22" y="37"/>
                  <a:pt x="22" y="37"/>
                </a:cubicBezTo>
                <a:cubicBezTo>
                  <a:pt x="22" y="25"/>
                  <a:pt x="23" y="13"/>
                  <a:pt x="24" y="0"/>
                </a:cubicBezTo>
                <a:lnTo>
                  <a:pt x="2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3498844" y="3245220"/>
            <a:ext cx="16478" cy="29051"/>
          </a:xfrm>
          <a:custGeom>
            <a:rect l="l" t="t" r="r" b="b"/>
            <a:pathLst>
              <a:path w="21" h="37">
                <a:moveTo>
                  <a:pt x="21" y="37"/>
                </a:moveTo>
                <a:cubicBezTo>
                  <a:pt x="20" y="25"/>
                  <a:pt x="19" y="13"/>
                  <a:pt x="18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3"/>
                  <a:pt x="1" y="25"/>
                  <a:pt x="1" y="37"/>
                </a:cubicBezTo>
                <a:lnTo>
                  <a:pt x="21" y="37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3496558" y="3211596"/>
            <a:ext cx="15811" cy="25146"/>
          </a:xfrm>
          <a:custGeom>
            <a:rect l="l" t="t" r="r" b="b"/>
            <a:pathLst>
              <a:path w="20" h="32">
                <a:moveTo>
                  <a:pt x="20" y="32"/>
                </a:moveTo>
                <a:cubicBezTo>
                  <a:pt x="19" y="21"/>
                  <a:pt x="18" y="11"/>
                  <a:pt x="17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11"/>
                  <a:pt x="1" y="21"/>
                  <a:pt x="2" y="32"/>
                </a:cubicBezTo>
                <a:lnTo>
                  <a:pt x="20" y="32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3412643" y="3051672"/>
            <a:ext cx="9906" cy="8572"/>
          </a:xfrm>
          <a:custGeom>
            <a:rect l="l" t="t" r="r" b="b"/>
            <a:pathLst>
              <a:path w="13" h="11">
                <a:moveTo>
                  <a:pt x="13" y="0"/>
                </a:moveTo>
                <a:cubicBezTo>
                  <a:pt x="3" y="0"/>
                  <a:pt x="3" y="0"/>
                  <a:pt x="3" y="0"/>
                </a:cubicBezTo>
                <a:cubicBezTo>
                  <a:pt x="2" y="4"/>
                  <a:pt x="1" y="8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1" y="8"/>
                  <a:pt x="12" y="4"/>
                  <a:pt x="13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3465125" y="3051672"/>
            <a:ext cx="9239" cy="8572"/>
          </a:xfrm>
          <a:custGeom>
            <a:rect l="l" t="t" r="r" b="b"/>
            <a:pathLst>
              <a:path w="12" h="11">
                <a:moveTo>
                  <a:pt x="12" y="11"/>
                </a:moveTo>
                <a:cubicBezTo>
                  <a:pt x="12" y="9"/>
                  <a:pt x="11" y="7"/>
                  <a:pt x="11" y="5"/>
                </a:cubicBezTo>
                <a:cubicBezTo>
                  <a:pt x="10" y="3"/>
                  <a:pt x="9" y="2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4"/>
                  <a:pt x="1" y="8"/>
                  <a:pt x="2" y="11"/>
                </a:cubicBezTo>
                <a:lnTo>
                  <a:pt x="12" y="1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3439027" y="3051672"/>
            <a:ext cx="7239" cy="857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3405404" y="3087676"/>
            <a:ext cx="9620" cy="9239"/>
          </a:xfrm>
          <a:custGeom>
            <a:rect l="l" t="t" r="r" b="b"/>
            <a:pathLst>
              <a:path w="12" h="12">
                <a:moveTo>
                  <a:pt x="12" y="0"/>
                </a:moveTo>
                <a:cubicBezTo>
                  <a:pt x="2" y="0"/>
                  <a:pt x="2" y="0"/>
                  <a:pt x="2" y="0"/>
                </a:cubicBezTo>
                <a:cubicBezTo>
                  <a:pt x="2" y="4"/>
                  <a:pt x="1" y="8"/>
                  <a:pt x="0" y="12"/>
                </a:cubicBezTo>
                <a:cubicBezTo>
                  <a:pt x="10" y="12"/>
                  <a:pt x="10" y="12"/>
                  <a:pt x="10" y="12"/>
                </a:cubicBezTo>
                <a:cubicBezTo>
                  <a:pt x="11" y="8"/>
                  <a:pt x="12" y="4"/>
                  <a:pt x="12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3472079" y="3087676"/>
            <a:ext cx="9620" cy="9239"/>
          </a:xfrm>
          <a:custGeom>
            <a:rect l="l" t="t" r="r" b="b"/>
            <a:pathLst>
              <a:path w="12" h="12">
                <a:moveTo>
                  <a:pt x="2" y="12"/>
                </a:moveTo>
                <a:cubicBezTo>
                  <a:pt x="12" y="12"/>
                  <a:pt x="12" y="12"/>
                  <a:pt x="12" y="12"/>
                </a:cubicBezTo>
                <a:cubicBezTo>
                  <a:pt x="11" y="8"/>
                  <a:pt x="11" y="4"/>
                  <a:pt x="1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4"/>
                  <a:pt x="2" y="8"/>
                  <a:pt x="2" y="12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3439027" y="3087676"/>
            <a:ext cx="7239" cy="923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3399784" y="3123014"/>
            <a:ext cx="9620" cy="8572"/>
          </a:xfrm>
          <a:custGeom>
            <a:rect l="l" t="t" r="r" b="b"/>
            <a:pathLst>
              <a:path w="12" h="11">
                <a:moveTo>
                  <a:pt x="12" y="0"/>
                </a:moveTo>
                <a:cubicBezTo>
                  <a:pt x="2" y="0"/>
                  <a:pt x="2" y="0"/>
                  <a:pt x="2" y="0"/>
                </a:cubicBezTo>
                <a:cubicBezTo>
                  <a:pt x="1" y="4"/>
                  <a:pt x="1" y="7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11" y="4"/>
                  <a:pt x="12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3478365" y="3123014"/>
            <a:ext cx="8953" cy="8572"/>
          </a:xfrm>
          <a:custGeom>
            <a:rect l="l" t="t" r="r" b="b"/>
            <a:pathLst>
              <a:path w="11" h="11">
                <a:moveTo>
                  <a:pt x="2" y="11"/>
                </a:moveTo>
                <a:cubicBezTo>
                  <a:pt x="11" y="11"/>
                  <a:pt x="11" y="11"/>
                  <a:pt x="11" y="11"/>
                </a:cubicBezTo>
                <a:cubicBezTo>
                  <a:pt x="11" y="7"/>
                  <a:pt x="10" y="4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"/>
                  <a:pt x="1" y="7"/>
                  <a:pt x="2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3439027" y="3123014"/>
            <a:ext cx="7239" cy="857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3394450" y="3165305"/>
            <a:ext cx="8572" cy="8572"/>
          </a:xfrm>
          <a:custGeom>
            <a:rect l="l" t="t" r="r" b="b"/>
            <a:pathLst>
              <a:path w="11" h="11">
                <a:moveTo>
                  <a:pt x="11" y="0"/>
                </a:moveTo>
                <a:cubicBezTo>
                  <a:pt x="1" y="0"/>
                  <a:pt x="1" y="0"/>
                  <a:pt x="1" y="0"/>
                </a:cubicBezTo>
                <a:cubicBezTo>
                  <a:pt x="1" y="3"/>
                  <a:pt x="1" y="7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11" y="3"/>
                  <a:pt x="11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3483985" y="3165305"/>
            <a:ext cx="8572" cy="8572"/>
          </a:xfrm>
          <a:custGeom>
            <a:rect l="l" t="t" r="r" b="b"/>
            <a:pathLst>
              <a:path w="11" h="11">
                <a:moveTo>
                  <a:pt x="2" y="11"/>
                </a:moveTo>
                <a:cubicBezTo>
                  <a:pt x="11" y="11"/>
                  <a:pt x="11" y="11"/>
                  <a:pt x="11" y="11"/>
                </a:cubicBezTo>
                <a:cubicBezTo>
                  <a:pt x="11" y="7"/>
                  <a:pt x="10" y="3"/>
                  <a:pt x="1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3"/>
                  <a:pt x="1" y="7"/>
                  <a:pt x="2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3439027" y="3165305"/>
            <a:ext cx="7239" cy="857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3390545" y="3202929"/>
            <a:ext cx="8572" cy="8572"/>
          </a:xfrm>
          <a:custGeom>
            <a:rect l="l" t="t" r="r" b="b"/>
            <a:pathLst>
              <a:path w="11" h="11">
                <a:moveTo>
                  <a:pt x="11" y="0"/>
                </a:moveTo>
                <a:cubicBezTo>
                  <a:pt x="1" y="0"/>
                  <a:pt x="1" y="0"/>
                  <a:pt x="1" y="0"/>
                </a:cubicBezTo>
                <a:cubicBezTo>
                  <a:pt x="1" y="4"/>
                  <a:pt x="1" y="7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11" y="4"/>
                  <a:pt x="11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3487985" y="3202929"/>
            <a:ext cx="8572" cy="8572"/>
          </a:xfrm>
          <a:custGeom>
            <a:rect l="l" t="t" r="r" b="b"/>
            <a:pathLst>
              <a:path w="11" h="11">
                <a:moveTo>
                  <a:pt x="1" y="11"/>
                </a:moveTo>
                <a:cubicBezTo>
                  <a:pt x="11" y="11"/>
                  <a:pt x="11" y="11"/>
                  <a:pt x="11" y="11"/>
                </a:cubicBezTo>
                <a:cubicBezTo>
                  <a:pt x="11" y="7"/>
                  <a:pt x="10" y="4"/>
                  <a:pt x="1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4"/>
                  <a:pt x="1" y="7"/>
                  <a:pt x="1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3439027" y="3202929"/>
            <a:ext cx="7239" cy="857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388830" y="3236647"/>
            <a:ext cx="7906" cy="8572"/>
          </a:xfrm>
          <a:custGeom>
            <a:rect l="l" t="t" r="r" b="b"/>
            <a:pathLst>
              <a:path w="10" h="11">
                <a:moveTo>
                  <a:pt x="10" y="0"/>
                </a:moveTo>
                <a:cubicBezTo>
                  <a:pt x="0" y="0"/>
                  <a:pt x="0" y="0"/>
                  <a:pt x="0" y="0"/>
                </a:cubicBezTo>
                <a:cubicBezTo>
                  <a:pt x="0" y="3"/>
                  <a:pt x="0" y="7"/>
                  <a:pt x="0" y="11"/>
                </a:cubicBezTo>
                <a:cubicBezTo>
                  <a:pt x="9" y="11"/>
                  <a:pt x="9" y="11"/>
                  <a:pt x="9" y="11"/>
                </a:cubicBezTo>
                <a:cubicBezTo>
                  <a:pt x="9" y="7"/>
                  <a:pt x="10" y="3"/>
                  <a:pt x="10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3490938" y="3236647"/>
            <a:ext cx="7906" cy="8572"/>
          </a:xfrm>
          <a:custGeom>
            <a:rect l="l" t="t" r="r" b="b"/>
            <a:pathLst>
              <a:path w="10" h="11">
                <a:moveTo>
                  <a:pt x="0" y="11"/>
                </a:move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9" y="3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3"/>
                  <a:pt x="0" y="7"/>
                  <a:pt x="0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3439027" y="3236647"/>
            <a:ext cx="7239" cy="857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3387211" y="3274271"/>
            <a:ext cx="7239" cy="8572"/>
          </a:xfrm>
          <a:custGeom>
            <a:rect l="l" t="t" r="r" b="b"/>
            <a:pathLst>
              <a:path w="9" h="11">
                <a:moveTo>
                  <a:pt x="9" y="0"/>
                </a:moveTo>
                <a:cubicBezTo>
                  <a:pt x="0" y="0"/>
                  <a:pt x="0" y="0"/>
                  <a:pt x="0" y="0"/>
                </a:cubicBezTo>
                <a:cubicBezTo>
                  <a:pt x="0" y="4"/>
                  <a:pt x="0" y="7"/>
                  <a:pt x="0" y="11"/>
                </a:cubicBezTo>
                <a:cubicBezTo>
                  <a:pt x="9" y="11"/>
                  <a:pt x="9" y="11"/>
                  <a:pt x="9" y="11"/>
                </a:cubicBezTo>
                <a:cubicBezTo>
                  <a:pt x="9" y="7"/>
                  <a:pt x="9" y="4"/>
                  <a:pt x="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3492557" y="3274271"/>
            <a:ext cx="7906" cy="8572"/>
          </a:xfrm>
          <a:custGeom>
            <a:rect l="l" t="t" r="r" b="b"/>
            <a:pathLst>
              <a:path w="10" h="11">
                <a:moveTo>
                  <a:pt x="0" y="11"/>
                </a:move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9" y="4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"/>
                  <a:pt x="0" y="7"/>
                  <a:pt x="0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>
            <a:off x="3439027" y="3274271"/>
            <a:ext cx="7239" cy="857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>
            <a:off x="3439027" y="3313228"/>
            <a:ext cx="7239" cy="857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 rot="2700000">
            <a:off x="3195854" y="2092028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 rot="13500000">
            <a:off x="3543612" y="3414098"/>
            <a:ext cx="2139982" cy="2139982"/>
          </a:xfrm>
          <a:custGeom>
            <a:rect l="l" t="t" r="r" b="b"/>
            <a:pathLst>
              <a:path w="728" h="727">
                <a:moveTo>
                  <a:pt x="107" y="621"/>
                </a:moveTo>
                <a:cubicBezTo>
                  <a:pt x="176" y="689"/>
                  <a:pt x="267" y="727"/>
                  <a:pt x="364" y="727"/>
                </a:cubicBezTo>
                <a:cubicBezTo>
                  <a:pt x="364" y="556"/>
                  <a:pt x="364" y="556"/>
                  <a:pt x="364" y="556"/>
                </a:cubicBezTo>
                <a:cubicBezTo>
                  <a:pt x="313" y="556"/>
                  <a:pt x="264" y="536"/>
                  <a:pt x="228" y="499"/>
                </a:cubicBezTo>
                <a:cubicBezTo>
                  <a:pt x="192" y="463"/>
                  <a:pt x="172" y="415"/>
                  <a:pt x="172" y="363"/>
                </a:cubicBezTo>
                <a:cubicBezTo>
                  <a:pt x="172" y="312"/>
                  <a:pt x="192" y="264"/>
                  <a:pt x="228" y="227"/>
                </a:cubicBezTo>
                <a:cubicBezTo>
                  <a:pt x="264" y="191"/>
                  <a:pt x="313" y="171"/>
                  <a:pt x="364" y="171"/>
                </a:cubicBezTo>
                <a:cubicBezTo>
                  <a:pt x="415" y="171"/>
                  <a:pt x="464" y="191"/>
                  <a:pt x="500" y="227"/>
                </a:cubicBezTo>
                <a:cubicBezTo>
                  <a:pt x="536" y="264"/>
                  <a:pt x="556" y="312"/>
                  <a:pt x="556" y="363"/>
                </a:cubicBezTo>
                <a:cubicBezTo>
                  <a:pt x="728" y="363"/>
                  <a:pt x="728" y="363"/>
                  <a:pt x="728" y="363"/>
                </a:cubicBezTo>
                <a:cubicBezTo>
                  <a:pt x="728" y="266"/>
                  <a:pt x="690" y="175"/>
                  <a:pt x="621" y="106"/>
                </a:cubicBezTo>
                <a:cubicBezTo>
                  <a:pt x="553" y="38"/>
                  <a:pt x="461" y="0"/>
                  <a:pt x="364" y="0"/>
                </a:cubicBezTo>
                <a:cubicBezTo>
                  <a:pt x="267" y="0"/>
                  <a:pt x="176" y="38"/>
                  <a:pt x="107" y="106"/>
                </a:cubicBezTo>
                <a:cubicBezTo>
                  <a:pt x="38" y="175"/>
                  <a:pt x="0" y="266"/>
                  <a:pt x="0" y="363"/>
                </a:cubicBezTo>
                <a:cubicBezTo>
                  <a:pt x="0" y="461"/>
                  <a:pt x="38" y="552"/>
                  <a:pt x="107" y="621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4422579" y="4332117"/>
            <a:ext cx="414052" cy="295751"/>
          </a:xfrm>
          <a:custGeom>
            <a:rect l="l" t="t" r="r" b="b"/>
            <a:pathLst>
              <a:path w="21600" h="21600">
                <a:moveTo>
                  <a:pt x="20056" y="17282"/>
                </a:moveTo>
                <a:lnTo>
                  <a:pt x="1544" y="17282"/>
                </a:lnTo>
                <a:cubicBezTo>
                  <a:pt x="691" y="17282"/>
                  <a:pt x="0" y="18250"/>
                  <a:pt x="0" y="19441"/>
                </a:cubicBezTo>
                <a:cubicBezTo>
                  <a:pt x="0" y="20638"/>
                  <a:pt x="691" y="21600"/>
                  <a:pt x="1544" y="21600"/>
                </a:cubicBezTo>
                <a:lnTo>
                  <a:pt x="20056" y="21600"/>
                </a:lnTo>
                <a:cubicBezTo>
                  <a:pt x="20909" y="21600"/>
                  <a:pt x="21600" y="20638"/>
                  <a:pt x="21600" y="19441"/>
                </a:cubicBezTo>
                <a:cubicBezTo>
                  <a:pt x="21600" y="18250"/>
                  <a:pt x="20909" y="17282"/>
                  <a:pt x="20056" y="17282"/>
                </a:cubicBezTo>
                <a:close/>
                <a:moveTo>
                  <a:pt x="1544" y="4321"/>
                </a:moveTo>
                <a:lnTo>
                  <a:pt x="20056" y="4321"/>
                </a:lnTo>
                <a:cubicBezTo>
                  <a:pt x="20909" y="4321"/>
                  <a:pt x="21600" y="3353"/>
                  <a:pt x="21600" y="2159"/>
                </a:cubicBezTo>
                <a:cubicBezTo>
                  <a:pt x="21600" y="965"/>
                  <a:pt x="20909" y="0"/>
                  <a:pt x="20056" y="0"/>
                </a:cubicBezTo>
                <a:lnTo>
                  <a:pt x="1544" y="0"/>
                </a:lnTo>
                <a:cubicBezTo>
                  <a:pt x="691" y="0"/>
                  <a:pt x="0" y="965"/>
                  <a:pt x="0" y="2159"/>
                </a:cubicBezTo>
                <a:cubicBezTo>
                  <a:pt x="0" y="3353"/>
                  <a:pt x="691" y="4321"/>
                  <a:pt x="1544" y="4321"/>
                </a:cubicBezTo>
                <a:close/>
                <a:moveTo>
                  <a:pt x="20056" y="8640"/>
                </a:moveTo>
                <a:lnTo>
                  <a:pt x="1544" y="8640"/>
                </a:lnTo>
                <a:cubicBezTo>
                  <a:pt x="691" y="8640"/>
                  <a:pt x="0" y="9608"/>
                  <a:pt x="0" y="10799"/>
                </a:cubicBezTo>
                <a:cubicBezTo>
                  <a:pt x="0" y="11996"/>
                  <a:pt x="691" y="12958"/>
                  <a:pt x="1544" y="12958"/>
                </a:cubicBezTo>
                <a:lnTo>
                  <a:pt x="20056" y="12958"/>
                </a:lnTo>
                <a:cubicBezTo>
                  <a:pt x="20909" y="12958"/>
                  <a:pt x="21600" y="11996"/>
                  <a:pt x="21600" y="10799"/>
                </a:cubicBezTo>
                <a:cubicBezTo>
                  <a:pt x="21600" y="9608"/>
                  <a:pt x="20909" y="8640"/>
                  <a:pt x="20056" y="864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 rot="2700000">
            <a:off x="4948930" y="3611741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62" name="AutoShape 62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3" name="AutoShape 63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64" name="AutoShape 64"/>
          <p:cNvSpPr/>
          <p:nvPr/>
        </p:nvSpPr>
        <p:spPr>
          <a:xfrm>
            <a:off x="6649402" y="2138986"/>
            <a:ext cx="587026" cy="58559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Freeform 65"/>
          <p:cNvSpPr/>
          <p:nvPr/>
        </p:nvSpPr>
        <p:spPr>
          <a:xfrm>
            <a:off x="6731888" y="2359775"/>
            <a:ext cx="409003" cy="129159"/>
          </a:xfrm>
          <a:custGeom>
            <a:rect l="l" t="t" r="r" b="b"/>
            <a:pathLst>
              <a:path w="723" h="226">
                <a:moveTo>
                  <a:pt x="618" y="132"/>
                </a:moveTo>
                <a:cubicBezTo>
                  <a:pt x="616" y="126"/>
                  <a:pt x="613" y="120"/>
                  <a:pt x="611" y="115"/>
                </a:cubicBezTo>
                <a:cubicBezTo>
                  <a:pt x="560" y="21"/>
                  <a:pt x="560" y="21"/>
                  <a:pt x="560" y="21"/>
                </a:cubicBezTo>
                <a:cubicBezTo>
                  <a:pt x="553" y="9"/>
                  <a:pt x="540" y="1"/>
                  <a:pt x="526" y="1"/>
                </a:cubicBezTo>
                <a:cubicBezTo>
                  <a:pt x="526" y="1"/>
                  <a:pt x="503" y="0"/>
                  <a:pt x="491" y="0"/>
                </a:cubicBezTo>
                <a:cubicBezTo>
                  <a:pt x="476" y="0"/>
                  <a:pt x="463" y="8"/>
                  <a:pt x="456" y="21"/>
                </a:cubicBezTo>
                <a:cubicBezTo>
                  <a:pt x="439" y="52"/>
                  <a:pt x="439" y="52"/>
                  <a:pt x="439" y="52"/>
                </a:cubicBezTo>
                <a:cubicBezTo>
                  <a:pt x="445" y="61"/>
                  <a:pt x="445" y="61"/>
                  <a:pt x="445" y="61"/>
                </a:cubicBezTo>
                <a:cubicBezTo>
                  <a:pt x="464" y="25"/>
                  <a:pt x="464" y="25"/>
                  <a:pt x="464" y="25"/>
                </a:cubicBezTo>
                <a:cubicBezTo>
                  <a:pt x="470" y="15"/>
                  <a:pt x="480" y="8"/>
                  <a:pt x="491" y="8"/>
                </a:cubicBezTo>
                <a:cubicBezTo>
                  <a:pt x="502" y="8"/>
                  <a:pt x="512" y="15"/>
                  <a:pt x="517" y="25"/>
                </a:cubicBezTo>
                <a:cubicBezTo>
                  <a:pt x="568" y="118"/>
                  <a:pt x="568" y="118"/>
                  <a:pt x="568" y="118"/>
                </a:cubicBezTo>
                <a:cubicBezTo>
                  <a:pt x="574" y="129"/>
                  <a:pt x="580" y="144"/>
                  <a:pt x="572" y="156"/>
                </a:cubicBezTo>
                <a:cubicBezTo>
                  <a:pt x="564" y="168"/>
                  <a:pt x="548" y="169"/>
                  <a:pt x="542" y="169"/>
                </a:cubicBezTo>
                <a:cubicBezTo>
                  <a:pt x="457" y="169"/>
                  <a:pt x="457" y="169"/>
                  <a:pt x="457" y="169"/>
                </a:cubicBezTo>
                <a:cubicBezTo>
                  <a:pt x="461" y="166"/>
                  <a:pt x="465" y="163"/>
                  <a:pt x="467" y="159"/>
                </a:cubicBezTo>
                <a:cubicBezTo>
                  <a:pt x="478" y="144"/>
                  <a:pt x="470" y="127"/>
                  <a:pt x="464" y="115"/>
                </a:cubicBezTo>
                <a:cubicBezTo>
                  <a:pt x="428" y="48"/>
                  <a:pt x="428" y="48"/>
                  <a:pt x="428" y="48"/>
                </a:cubicBezTo>
                <a:cubicBezTo>
                  <a:pt x="413" y="21"/>
                  <a:pt x="413" y="21"/>
                  <a:pt x="413" y="21"/>
                </a:cubicBezTo>
                <a:cubicBezTo>
                  <a:pt x="406" y="9"/>
                  <a:pt x="393" y="1"/>
                  <a:pt x="379" y="1"/>
                </a:cubicBezTo>
                <a:cubicBezTo>
                  <a:pt x="379" y="1"/>
                  <a:pt x="347" y="0"/>
                  <a:pt x="344" y="0"/>
                </a:cubicBezTo>
                <a:cubicBezTo>
                  <a:pt x="330" y="0"/>
                  <a:pt x="317" y="8"/>
                  <a:pt x="310" y="21"/>
                </a:cubicBezTo>
                <a:cubicBezTo>
                  <a:pt x="293" y="51"/>
                  <a:pt x="293" y="51"/>
                  <a:pt x="293" y="51"/>
                </a:cubicBezTo>
                <a:cubicBezTo>
                  <a:pt x="298" y="61"/>
                  <a:pt x="298" y="61"/>
                  <a:pt x="298" y="61"/>
                </a:cubicBezTo>
                <a:cubicBezTo>
                  <a:pt x="318" y="25"/>
                  <a:pt x="318" y="25"/>
                  <a:pt x="318" y="25"/>
                </a:cubicBezTo>
                <a:cubicBezTo>
                  <a:pt x="323" y="15"/>
                  <a:pt x="333" y="8"/>
                  <a:pt x="344" y="8"/>
                </a:cubicBezTo>
                <a:cubicBezTo>
                  <a:pt x="355" y="8"/>
                  <a:pt x="365" y="15"/>
                  <a:pt x="371" y="25"/>
                </a:cubicBezTo>
                <a:cubicBezTo>
                  <a:pt x="422" y="118"/>
                  <a:pt x="422" y="118"/>
                  <a:pt x="422" y="118"/>
                </a:cubicBezTo>
                <a:cubicBezTo>
                  <a:pt x="427" y="129"/>
                  <a:pt x="434" y="144"/>
                  <a:pt x="425" y="156"/>
                </a:cubicBezTo>
                <a:cubicBezTo>
                  <a:pt x="417" y="168"/>
                  <a:pt x="402" y="169"/>
                  <a:pt x="395" y="169"/>
                </a:cubicBezTo>
                <a:cubicBezTo>
                  <a:pt x="311" y="169"/>
                  <a:pt x="311" y="169"/>
                  <a:pt x="311" y="169"/>
                </a:cubicBezTo>
                <a:cubicBezTo>
                  <a:pt x="315" y="166"/>
                  <a:pt x="318" y="163"/>
                  <a:pt x="321" y="159"/>
                </a:cubicBezTo>
                <a:cubicBezTo>
                  <a:pt x="331" y="144"/>
                  <a:pt x="324" y="127"/>
                  <a:pt x="317" y="115"/>
                </a:cubicBezTo>
                <a:cubicBezTo>
                  <a:pt x="266" y="21"/>
                  <a:pt x="266" y="21"/>
                  <a:pt x="266" y="21"/>
                </a:cubicBezTo>
                <a:cubicBezTo>
                  <a:pt x="260" y="9"/>
                  <a:pt x="246" y="1"/>
                  <a:pt x="232" y="1"/>
                </a:cubicBezTo>
                <a:cubicBezTo>
                  <a:pt x="232" y="1"/>
                  <a:pt x="200" y="0"/>
                  <a:pt x="198" y="0"/>
                </a:cubicBezTo>
                <a:cubicBezTo>
                  <a:pt x="183" y="0"/>
                  <a:pt x="170" y="8"/>
                  <a:pt x="163" y="21"/>
                </a:cubicBezTo>
                <a:cubicBezTo>
                  <a:pt x="112" y="115"/>
                  <a:pt x="112" y="115"/>
                  <a:pt x="112" y="115"/>
                </a:cubicBezTo>
                <a:cubicBezTo>
                  <a:pt x="111" y="117"/>
                  <a:pt x="109" y="119"/>
                  <a:pt x="108" y="122"/>
                </a:cubicBezTo>
                <a:cubicBezTo>
                  <a:pt x="111" y="121"/>
                  <a:pt x="115" y="121"/>
                  <a:pt x="119" y="120"/>
                </a:cubicBezTo>
                <a:cubicBezTo>
                  <a:pt x="119" y="120"/>
                  <a:pt x="120" y="119"/>
                  <a:pt x="120" y="118"/>
                </a:cubicBezTo>
                <a:cubicBezTo>
                  <a:pt x="171" y="25"/>
                  <a:pt x="171" y="25"/>
                  <a:pt x="171" y="25"/>
                </a:cubicBezTo>
                <a:cubicBezTo>
                  <a:pt x="177" y="15"/>
                  <a:pt x="187" y="8"/>
                  <a:pt x="198" y="8"/>
                </a:cubicBezTo>
                <a:cubicBezTo>
                  <a:pt x="208" y="8"/>
                  <a:pt x="219" y="15"/>
                  <a:pt x="224" y="25"/>
                </a:cubicBezTo>
                <a:cubicBezTo>
                  <a:pt x="275" y="118"/>
                  <a:pt x="275" y="118"/>
                  <a:pt x="275" y="118"/>
                </a:cubicBezTo>
                <a:cubicBezTo>
                  <a:pt x="281" y="129"/>
                  <a:pt x="287" y="144"/>
                  <a:pt x="279" y="156"/>
                </a:cubicBezTo>
                <a:cubicBezTo>
                  <a:pt x="270" y="168"/>
                  <a:pt x="255" y="169"/>
                  <a:pt x="249" y="169"/>
                </a:cubicBezTo>
                <a:cubicBezTo>
                  <a:pt x="147" y="169"/>
                  <a:pt x="147" y="169"/>
                  <a:pt x="147" y="169"/>
                </a:cubicBezTo>
                <a:cubicBezTo>
                  <a:pt x="140" y="169"/>
                  <a:pt x="125" y="168"/>
                  <a:pt x="116" y="156"/>
                </a:cubicBezTo>
                <a:cubicBezTo>
                  <a:pt x="111" y="147"/>
                  <a:pt x="112" y="138"/>
                  <a:pt x="115" y="130"/>
                </a:cubicBezTo>
                <a:cubicBezTo>
                  <a:pt x="112" y="130"/>
                  <a:pt x="106" y="132"/>
                  <a:pt x="105" y="132"/>
                </a:cubicBezTo>
                <a:cubicBezTo>
                  <a:pt x="42" y="151"/>
                  <a:pt x="0" y="177"/>
                  <a:pt x="0" y="177"/>
                </a:cubicBezTo>
                <a:cubicBezTo>
                  <a:pt x="0" y="177"/>
                  <a:pt x="107" y="227"/>
                  <a:pt x="238" y="227"/>
                </a:cubicBezTo>
                <a:cubicBezTo>
                  <a:pt x="485" y="227"/>
                  <a:pt x="485" y="227"/>
                  <a:pt x="485" y="227"/>
                </a:cubicBezTo>
                <a:cubicBezTo>
                  <a:pt x="617" y="227"/>
                  <a:pt x="723" y="177"/>
                  <a:pt x="723" y="177"/>
                </a:cubicBezTo>
                <a:cubicBezTo>
                  <a:pt x="723" y="177"/>
                  <a:pt x="681" y="151"/>
                  <a:pt x="618" y="132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>
            <a:off x="6649402" y="3402766"/>
            <a:ext cx="587026" cy="58559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Freeform 67"/>
          <p:cNvSpPr/>
          <p:nvPr/>
        </p:nvSpPr>
        <p:spPr>
          <a:xfrm>
            <a:off x="6833234" y="3604645"/>
            <a:ext cx="224504" cy="398621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Freeform 68"/>
          <p:cNvSpPr/>
          <p:nvPr/>
        </p:nvSpPr>
        <p:spPr>
          <a:xfrm>
            <a:off x="6950105" y="3664653"/>
            <a:ext cx="30290" cy="16954"/>
          </a:xfrm>
          <a:custGeom>
            <a:rect l="l" t="t" r="r" b="b"/>
            <a:pathLst>
              <a:path w="57" h="32">
                <a:moveTo>
                  <a:pt x="0" y="32"/>
                </a:moveTo>
                <a:cubicBezTo>
                  <a:pt x="57" y="32"/>
                  <a:pt x="57" y="32"/>
                  <a:pt x="57" y="32"/>
                </a:cubicBezTo>
                <a:cubicBezTo>
                  <a:pt x="56" y="21"/>
                  <a:pt x="55" y="11"/>
                  <a:pt x="54" y="0"/>
                </a:cubicBezTo>
                <a:cubicBezTo>
                  <a:pt x="0" y="0"/>
                  <a:pt x="0" y="0"/>
                  <a:pt x="0" y="0"/>
                </a:cubicBezTo>
                <a:lnTo>
                  <a:pt x="0" y="32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9" name="Freeform 69"/>
          <p:cNvSpPr/>
          <p:nvPr/>
        </p:nvSpPr>
        <p:spPr>
          <a:xfrm>
            <a:off x="6977919" y="3610551"/>
            <a:ext cx="10573" cy="22860"/>
          </a:xfrm>
          <a:custGeom>
            <a:rect l="l" t="t" r="r" b="b"/>
            <a:pathLst>
              <a:path w="20" h="43">
                <a:moveTo>
                  <a:pt x="20" y="43"/>
                </a:moveTo>
                <a:cubicBezTo>
                  <a:pt x="18" y="28"/>
                  <a:pt x="15" y="14"/>
                  <a:pt x="12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5"/>
                  <a:pt x="4" y="29"/>
                  <a:pt x="6" y="43"/>
                </a:cubicBezTo>
                <a:lnTo>
                  <a:pt x="20" y="43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0" name="Freeform 70"/>
          <p:cNvSpPr/>
          <p:nvPr/>
        </p:nvSpPr>
        <p:spPr>
          <a:xfrm>
            <a:off x="6950105" y="3639126"/>
            <a:ext cx="28289" cy="19717"/>
          </a:xfrm>
          <a:custGeom>
            <a:rect l="l" t="t" r="r" b="b"/>
            <a:pathLst>
              <a:path w="52" h="37">
                <a:moveTo>
                  <a:pt x="0" y="37"/>
                </a:moveTo>
                <a:cubicBezTo>
                  <a:pt x="53" y="37"/>
                  <a:pt x="53" y="37"/>
                  <a:pt x="53" y="37"/>
                </a:cubicBezTo>
                <a:cubicBezTo>
                  <a:pt x="52" y="25"/>
                  <a:pt x="51" y="13"/>
                  <a:pt x="50" y="0"/>
                </a:cubicBezTo>
                <a:cubicBezTo>
                  <a:pt x="0" y="0"/>
                  <a:pt x="0" y="0"/>
                  <a:pt x="0" y="0"/>
                </a:cubicBezTo>
                <a:lnTo>
                  <a:pt x="0" y="37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Freeform 71"/>
          <p:cNvSpPr/>
          <p:nvPr/>
        </p:nvSpPr>
        <p:spPr>
          <a:xfrm>
            <a:off x="6981538" y="3639126"/>
            <a:ext cx="11239" cy="19717"/>
          </a:xfrm>
          <a:custGeom>
            <a:rect l="l" t="t" r="r" b="b"/>
            <a:pathLst>
              <a:path w="21" h="37">
                <a:moveTo>
                  <a:pt x="21" y="37"/>
                </a:moveTo>
                <a:cubicBezTo>
                  <a:pt x="19" y="25"/>
                  <a:pt x="17" y="12"/>
                  <a:pt x="15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3"/>
                  <a:pt x="3" y="25"/>
                  <a:pt x="4" y="37"/>
                </a:cubicBezTo>
                <a:lnTo>
                  <a:pt x="21" y="37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2" name="Freeform 72"/>
          <p:cNvSpPr/>
          <p:nvPr/>
        </p:nvSpPr>
        <p:spPr>
          <a:xfrm>
            <a:off x="6969155" y="3562164"/>
            <a:ext cx="7620" cy="18574"/>
          </a:xfrm>
          <a:custGeom>
            <a:rect l="l" t="t" r="r" b="b"/>
            <a:pathLst>
              <a:path w="14" h="35">
                <a:moveTo>
                  <a:pt x="14" y="35"/>
                </a:moveTo>
                <a:cubicBezTo>
                  <a:pt x="10" y="23"/>
                  <a:pt x="6" y="11"/>
                  <a:pt x="1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2"/>
                  <a:pt x="5" y="24"/>
                  <a:pt x="7" y="35"/>
                </a:cubicBezTo>
                <a:lnTo>
                  <a:pt x="14" y="35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3" name="Freeform 73"/>
          <p:cNvSpPr/>
          <p:nvPr/>
        </p:nvSpPr>
        <p:spPr>
          <a:xfrm>
            <a:off x="6974109" y="3587024"/>
            <a:ext cx="8477" cy="17717"/>
          </a:xfrm>
          <a:custGeom>
            <a:rect l="l" t="t" r="r" b="b"/>
            <a:pathLst>
              <a:path w="16" h="33">
                <a:moveTo>
                  <a:pt x="16" y="33"/>
                </a:moveTo>
                <a:cubicBezTo>
                  <a:pt x="14" y="21"/>
                  <a:pt x="11" y="10"/>
                  <a:pt x="8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1"/>
                  <a:pt x="4" y="22"/>
                  <a:pt x="5" y="33"/>
                </a:cubicBezTo>
                <a:lnTo>
                  <a:pt x="16" y="33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4" name="Freeform 74"/>
          <p:cNvSpPr/>
          <p:nvPr/>
        </p:nvSpPr>
        <p:spPr>
          <a:xfrm>
            <a:off x="6899909" y="3664653"/>
            <a:ext cx="12764" cy="16954"/>
          </a:xfrm>
          <a:custGeom>
            <a:rect l="l" t="t" r="r" b="b"/>
            <a:pathLst>
              <a:path w="24" h="32">
                <a:moveTo>
                  <a:pt x="4" y="0"/>
                </a:moveTo>
                <a:cubicBezTo>
                  <a:pt x="2" y="11"/>
                  <a:pt x="1" y="21"/>
                  <a:pt x="0" y="32"/>
                </a:cubicBezTo>
                <a:cubicBezTo>
                  <a:pt x="21" y="32"/>
                  <a:pt x="21" y="32"/>
                  <a:pt x="21" y="32"/>
                </a:cubicBezTo>
                <a:cubicBezTo>
                  <a:pt x="22" y="21"/>
                  <a:pt x="23" y="11"/>
                  <a:pt x="24" y="0"/>
                </a:cubicBezTo>
                <a:lnTo>
                  <a:pt x="4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5" name="Freeform 75"/>
          <p:cNvSpPr/>
          <p:nvPr/>
        </p:nvSpPr>
        <p:spPr>
          <a:xfrm>
            <a:off x="6912196" y="3587024"/>
            <a:ext cx="10096" cy="17717"/>
          </a:xfrm>
          <a:custGeom>
            <a:rect l="l" t="t" r="r" b="b"/>
            <a:pathLst>
              <a:path w="19" h="33">
                <a:moveTo>
                  <a:pt x="9" y="0"/>
                </a:moveTo>
                <a:cubicBezTo>
                  <a:pt x="6" y="10"/>
                  <a:pt x="3" y="21"/>
                  <a:pt x="0" y="33"/>
                </a:cubicBezTo>
                <a:cubicBezTo>
                  <a:pt x="14" y="33"/>
                  <a:pt x="14" y="33"/>
                  <a:pt x="14" y="33"/>
                </a:cubicBezTo>
                <a:cubicBezTo>
                  <a:pt x="16" y="22"/>
                  <a:pt x="17" y="11"/>
                  <a:pt x="19" y="0"/>
                </a:cubicBezTo>
                <a:lnTo>
                  <a:pt x="9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6" name="Freeform 76"/>
          <p:cNvSpPr/>
          <p:nvPr/>
        </p:nvSpPr>
        <p:spPr>
          <a:xfrm>
            <a:off x="6902576" y="3639126"/>
            <a:ext cx="12382" cy="19717"/>
          </a:xfrm>
          <a:custGeom>
            <a:rect l="l" t="t" r="r" b="b"/>
            <a:pathLst>
              <a:path w="23" h="37">
                <a:moveTo>
                  <a:pt x="6" y="0"/>
                </a:moveTo>
                <a:cubicBezTo>
                  <a:pt x="4" y="12"/>
                  <a:pt x="2" y="25"/>
                  <a:pt x="0" y="37"/>
                </a:cubicBezTo>
                <a:cubicBezTo>
                  <a:pt x="19" y="37"/>
                  <a:pt x="19" y="37"/>
                  <a:pt x="19" y="37"/>
                </a:cubicBezTo>
                <a:cubicBezTo>
                  <a:pt x="21" y="25"/>
                  <a:pt x="22" y="13"/>
                  <a:pt x="23" y="0"/>
                </a:cubicBezTo>
                <a:lnTo>
                  <a:pt x="6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7" name="Freeform 77"/>
          <p:cNvSpPr/>
          <p:nvPr/>
        </p:nvSpPr>
        <p:spPr>
          <a:xfrm>
            <a:off x="6933532" y="3535589"/>
            <a:ext cx="11621" cy="20765"/>
          </a:xfrm>
          <a:custGeom>
            <a:rect l="l" t="t" r="r" b="b"/>
            <a:pathLst>
              <a:path w="22" h="39">
                <a:moveTo>
                  <a:pt x="22" y="0"/>
                </a:moveTo>
                <a:cubicBezTo>
                  <a:pt x="14" y="2"/>
                  <a:pt x="7" y="9"/>
                  <a:pt x="0" y="19"/>
                </a:cubicBezTo>
                <a:cubicBezTo>
                  <a:pt x="5" y="21"/>
                  <a:pt x="5" y="21"/>
                  <a:pt x="5" y="21"/>
                </a:cubicBezTo>
                <a:cubicBezTo>
                  <a:pt x="3" y="27"/>
                  <a:pt x="2" y="33"/>
                  <a:pt x="1" y="39"/>
                </a:cubicBezTo>
                <a:cubicBezTo>
                  <a:pt x="22" y="39"/>
                  <a:pt x="22" y="39"/>
                  <a:pt x="22" y="39"/>
                </a:cubicBezTo>
                <a:lnTo>
                  <a:pt x="22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8" name="Freeform 78"/>
          <p:cNvSpPr/>
          <p:nvPr/>
        </p:nvSpPr>
        <p:spPr>
          <a:xfrm>
            <a:off x="6950105" y="3535589"/>
            <a:ext cx="12764" cy="20765"/>
          </a:xfrm>
          <a:custGeom>
            <a:rect l="l" t="t" r="r" b="b"/>
            <a:pathLst>
              <a:path w="24" h="39">
                <a:moveTo>
                  <a:pt x="20" y="21"/>
                </a:moveTo>
                <a:cubicBezTo>
                  <a:pt x="22" y="20"/>
                  <a:pt x="22" y="20"/>
                  <a:pt x="22" y="20"/>
                </a:cubicBezTo>
                <a:cubicBezTo>
                  <a:pt x="15" y="9"/>
                  <a:pt x="8" y="2"/>
                  <a:pt x="0" y="0"/>
                </a:cubicBezTo>
                <a:cubicBezTo>
                  <a:pt x="0" y="39"/>
                  <a:pt x="0" y="39"/>
                  <a:pt x="0" y="39"/>
                </a:cubicBezTo>
                <a:cubicBezTo>
                  <a:pt x="24" y="39"/>
                  <a:pt x="24" y="39"/>
                  <a:pt x="24" y="39"/>
                </a:cubicBezTo>
                <a:cubicBezTo>
                  <a:pt x="22" y="33"/>
                  <a:pt x="21" y="27"/>
                  <a:pt x="20" y="2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9" name="Freeform 79"/>
          <p:cNvSpPr/>
          <p:nvPr/>
        </p:nvSpPr>
        <p:spPr>
          <a:xfrm>
            <a:off x="6927722" y="3553210"/>
            <a:ext cx="1524" cy="3143"/>
          </a:xfrm>
          <a:custGeom>
            <a:rect l="l" t="t" r="r" b="b"/>
            <a:pathLst>
              <a:path w="3" h="6">
                <a:moveTo>
                  <a:pt x="0" y="6"/>
                </a:moveTo>
                <a:cubicBezTo>
                  <a:pt x="2" y="6"/>
                  <a:pt x="2" y="6"/>
                  <a:pt x="2" y="6"/>
                </a:cubicBezTo>
                <a:cubicBezTo>
                  <a:pt x="2" y="4"/>
                  <a:pt x="3" y="2"/>
                  <a:pt x="3" y="0"/>
                </a:cubicBezTo>
                <a:cubicBezTo>
                  <a:pt x="2" y="2"/>
                  <a:pt x="1" y="4"/>
                  <a:pt x="0" y="6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0" name="Freeform 80"/>
          <p:cNvSpPr/>
          <p:nvPr/>
        </p:nvSpPr>
        <p:spPr>
          <a:xfrm>
            <a:off x="6918483" y="3562164"/>
            <a:ext cx="8763" cy="18574"/>
          </a:xfrm>
          <a:custGeom>
            <a:rect l="l" t="t" r="r" b="b"/>
            <a:pathLst>
              <a:path w="16" h="35">
                <a:moveTo>
                  <a:pt x="12" y="0"/>
                </a:moveTo>
                <a:cubicBezTo>
                  <a:pt x="8" y="11"/>
                  <a:pt x="4" y="23"/>
                  <a:pt x="0" y="35"/>
                </a:cubicBezTo>
                <a:cubicBezTo>
                  <a:pt x="9" y="35"/>
                  <a:pt x="9" y="35"/>
                  <a:pt x="9" y="35"/>
                </a:cubicBezTo>
                <a:cubicBezTo>
                  <a:pt x="12" y="24"/>
                  <a:pt x="14" y="12"/>
                  <a:pt x="16" y="0"/>
                </a:cubicBezTo>
                <a:lnTo>
                  <a:pt x="12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1" name="Freeform 81"/>
          <p:cNvSpPr/>
          <p:nvPr/>
        </p:nvSpPr>
        <p:spPr>
          <a:xfrm>
            <a:off x="6906862" y="3610551"/>
            <a:ext cx="11621" cy="22860"/>
          </a:xfrm>
          <a:custGeom>
            <a:rect l="l" t="t" r="r" b="b"/>
            <a:pathLst>
              <a:path w="22" h="43">
                <a:moveTo>
                  <a:pt x="8" y="0"/>
                </a:moveTo>
                <a:cubicBezTo>
                  <a:pt x="5" y="14"/>
                  <a:pt x="2" y="28"/>
                  <a:pt x="0" y="43"/>
                </a:cubicBezTo>
                <a:cubicBezTo>
                  <a:pt x="16" y="43"/>
                  <a:pt x="16" y="43"/>
                  <a:pt x="16" y="43"/>
                </a:cubicBezTo>
                <a:cubicBezTo>
                  <a:pt x="18" y="29"/>
                  <a:pt x="20" y="15"/>
                  <a:pt x="22" y="0"/>
                </a:cubicBezTo>
                <a:lnTo>
                  <a:pt x="8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2" name="Freeform 82"/>
          <p:cNvSpPr/>
          <p:nvPr/>
        </p:nvSpPr>
        <p:spPr>
          <a:xfrm>
            <a:off x="6950105" y="3687418"/>
            <a:ext cx="31432" cy="19717"/>
          </a:xfrm>
          <a:custGeom>
            <a:rect l="l" t="t" r="r" b="b"/>
            <a:pathLst>
              <a:path w="59" h="37">
                <a:moveTo>
                  <a:pt x="0" y="37"/>
                </a:moveTo>
                <a:cubicBezTo>
                  <a:pt x="59" y="37"/>
                  <a:pt x="59" y="37"/>
                  <a:pt x="59" y="37"/>
                </a:cubicBezTo>
                <a:cubicBezTo>
                  <a:pt x="58" y="25"/>
                  <a:pt x="58" y="13"/>
                  <a:pt x="57" y="0"/>
                </a:cubicBezTo>
                <a:cubicBezTo>
                  <a:pt x="0" y="0"/>
                  <a:pt x="0" y="0"/>
                  <a:pt x="0" y="0"/>
                </a:cubicBezTo>
                <a:lnTo>
                  <a:pt x="0" y="37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3" name="Freeform 83"/>
          <p:cNvSpPr/>
          <p:nvPr/>
        </p:nvSpPr>
        <p:spPr>
          <a:xfrm>
            <a:off x="6920769" y="3610551"/>
            <a:ext cx="24479" cy="22860"/>
          </a:xfrm>
          <a:custGeom>
            <a:rect l="l" t="t" r="r" b="b"/>
            <a:pathLst>
              <a:path w="46" h="43">
                <a:moveTo>
                  <a:pt x="46" y="0"/>
                </a:moveTo>
                <a:cubicBezTo>
                  <a:pt x="6" y="0"/>
                  <a:pt x="6" y="0"/>
                  <a:pt x="6" y="0"/>
                </a:cubicBezTo>
                <a:cubicBezTo>
                  <a:pt x="4" y="15"/>
                  <a:pt x="2" y="29"/>
                  <a:pt x="0" y="43"/>
                </a:cubicBezTo>
                <a:cubicBezTo>
                  <a:pt x="46" y="43"/>
                  <a:pt x="46" y="43"/>
                  <a:pt x="46" y="43"/>
                </a:cubicBezTo>
                <a:lnTo>
                  <a:pt x="46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4" name="Freeform 84"/>
          <p:cNvSpPr/>
          <p:nvPr/>
        </p:nvSpPr>
        <p:spPr>
          <a:xfrm>
            <a:off x="6928770" y="3562164"/>
            <a:ext cx="16383" cy="18574"/>
          </a:xfrm>
          <a:custGeom>
            <a:rect l="l" t="t" r="r" b="b"/>
            <a:pathLst>
              <a:path w="31" h="35">
                <a:moveTo>
                  <a:pt x="31" y="0"/>
                </a:moveTo>
                <a:cubicBezTo>
                  <a:pt x="7" y="0"/>
                  <a:pt x="7" y="0"/>
                  <a:pt x="7" y="0"/>
                </a:cubicBezTo>
                <a:cubicBezTo>
                  <a:pt x="5" y="12"/>
                  <a:pt x="2" y="24"/>
                  <a:pt x="0" y="35"/>
                </a:cubicBezTo>
                <a:cubicBezTo>
                  <a:pt x="31" y="35"/>
                  <a:pt x="31" y="35"/>
                  <a:pt x="31" y="35"/>
                </a:cubicBezTo>
                <a:cubicBezTo>
                  <a:pt x="31" y="0"/>
                  <a:pt x="31" y="0"/>
                  <a:pt x="31" y="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5" name="Freeform 85"/>
          <p:cNvSpPr/>
          <p:nvPr/>
        </p:nvSpPr>
        <p:spPr>
          <a:xfrm>
            <a:off x="6918006" y="3639126"/>
            <a:ext cx="27146" cy="19717"/>
          </a:xfrm>
          <a:custGeom>
            <a:rect l="l" t="t" r="r" b="b"/>
            <a:pathLst>
              <a:path w="51" h="37">
                <a:moveTo>
                  <a:pt x="51" y="0"/>
                </a:moveTo>
                <a:cubicBezTo>
                  <a:pt x="4" y="0"/>
                  <a:pt x="4" y="0"/>
                  <a:pt x="4" y="0"/>
                </a:cubicBezTo>
                <a:cubicBezTo>
                  <a:pt x="2" y="13"/>
                  <a:pt x="1" y="25"/>
                  <a:pt x="0" y="37"/>
                </a:cubicBezTo>
                <a:cubicBezTo>
                  <a:pt x="51" y="37"/>
                  <a:pt x="51" y="37"/>
                  <a:pt x="51" y="37"/>
                </a:cubicBezTo>
                <a:lnTo>
                  <a:pt x="51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6" name="Freeform 86"/>
          <p:cNvSpPr/>
          <p:nvPr/>
        </p:nvSpPr>
        <p:spPr>
          <a:xfrm>
            <a:off x="6950105" y="3610551"/>
            <a:ext cx="25527" cy="22860"/>
          </a:xfrm>
          <a:custGeom>
            <a:rect l="l" t="t" r="r" b="b"/>
            <a:pathLst>
              <a:path w="48" h="43">
                <a:moveTo>
                  <a:pt x="0" y="43"/>
                </a:moveTo>
                <a:cubicBezTo>
                  <a:pt x="48" y="43"/>
                  <a:pt x="48" y="43"/>
                  <a:pt x="48" y="43"/>
                </a:cubicBezTo>
                <a:cubicBezTo>
                  <a:pt x="47" y="29"/>
                  <a:pt x="45" y="15"/>
                  <a:pt x="43" y="0"/>
                </a:cubicBezTo>
                <a:cubicBezTo>
                  <a:pt x="0" y="0"/>
                  <a:pt x="0" y="0"/>
                  <a:pt x="0" y="0"/>
                </a:cubicBezTo>
                <a:lnTo>
                  <a:pt x="0" y="43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7" name="Freeform 87"/>
          <p:cNvSpPr/>
          <p:nvPr/>
        </p:nvSpPr>
        <p:spPr>
          <a:xfrm>
            <a:off x="6950105" y="3562164"/>
            <a:ext cx="17526" cy="18574"/>
          </a:xfrm>
          <a:custGeom>
            <a:rect l="l" t="t" r="r" b="b"/>
            <a:pathLst>
              <a:path w="33" h="35">
                <a:moveTo>
                  <a:pt x="33" y="35"/>
                </a:moveTo>
                <a:cubicBezTo>
                  <a:pt x="31" y="24"/>
                  <a:pt x="29" y="12"/>
                  <a:pt x="26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35"/>
                  <a:pt x="0" y="35"/>
                  <a:pt x="0" y="35"/>
                </a:cubicBezTo>
                <a:lnTo>
                  <a:pt x="33" y="35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8" name="Freeform 88"/>
          <p:cNvSpPr/>
          <p:nvPr/>
        </p:nvSpPr>
        <p:spPr>
          <a:xfrm>
            <a:off x="6950105" y="3587024"/>
            <a:ext cx="21717" cy="17717"/>
          </a:xfrm>
          <a:custGeom>
            <a:rect l="l" t="t" r="r" b="b"/>
            <a:pathLst>
              <a:path w="41" h="33">
                <a:moveTo>
                  <a:pt x="0" y="33"/>
                </a:moveTo>
                <a:cubicBezTo>
                  <a:pt x="41" y="33"/>
                  <a:pt x="41" y="33"/>
                  <a:pt x="41" y="33"/>
                </a:cubicBezTo>
                <a:cubicBezTo>
                  <a:pt x="39" y="22"/>
                  <a:pt x="37" y="11"/>
                  <a:pt x="35" y="0"/>
                </a:cubicBezTo>
                <a:cubicBezTo>
                  <a:pt x="0" y="0"/>
                  <a:pt x="0" y="0"/>
                  <a:pt x="0" y="0"/>
                </a:cubicBezTo>
                <a:lnTo>
                  <a:pt x="0" y="33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9" name="Freeform 89"/>
          <p:cNvSpPr/>
          <p:nvPr/>
        </p:nvSpPr>
        <p:spPr>
          <a:xfrm>
            <a:off x="6924960" y="3587024"/>
            <a:ext cx="20193" cy="17717"/>
          </a:xfrm>
          <a:custGeom>
            <a:rect l="l" t="t" r="r" b="b"/>
            <a:pathLst>
              <a:path w="38" h="33">
                <a:moveTo>
                  <a:pt x="38" y="0"/>
                </a:moveTo>
                <a:cubicBezTo>
                  <a:pt x="5" y="0"/>
                  <a:pt x="5" y="0"/>
                  <a:pt x="5" y="0"/>
                </a:cubicBezTo>
                <a:cubicBezTo>
                  <a:pt x="3" y="11"/>
                  <a:pt x="1" y="22"/>
                  <a:pt x="0" y="33"/>
                </a:cubicBezTo>
                <a:cubicBezTo>
                  <a:pt x="38" y="33"/>
                  <a:pt x="38" y="33"/>
                  <a:pt x="38" y="33"/>
                </a:cubicBezTo>
                <a:lnTo>
                  <a:pt x="38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0" name="Freeform 90"/>
          <p:cNvSpPr/>
          <p:nvPr/>
        </p:nvSpPr>
        <p:spPr>
          <a:xfrm>
            <a:off x="6914863" y="3712945"/>
            <a:ext cx="30290" cy="20574"/>
          </a:xfrm>
          <a:custGeom>
            <a:rect l="l" t="t" r="r" b="b"/>
            <a:pathLst>
              <a:path w="57" h="39">
                <a:moveTo>
                  <a:pt x="57" y="0"/>
                </a:moveTo>
                <a:cubicBezTo>
                  <a:pt x="0" y="0"/>
                  <a:pt x="0" y="0"/>
                  <a:pt x="0" y="0"/>
                </a:cubicBezTo>
                <a:cubicBezTo>
                  <a:pt x="0" y="14"/>
                  <a:pt x="0" y="27"/>
                  <a:pt x="0" y="39"/>
                </a:cubicBezTo>
                <a:cubicBezTo>
                  <a:pt x="57" y="39"/>
                  <a:pt x="57" y="39"/>
                  <a:pt x="57" y="39"/>
                </a:cubicBezTo>
                <a:lnTo>
                  <a:pt x="57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1" name="Freeform 91"/>
          <p:cNvSpPr/>
          <p:nvPr/>
        </p:nvSpPr>
        <p:spPr>
          <a:xfrm>
            <a:off x="6916482" y="3664653"/>
            <a:ext cx="28670" cy="16954"/>
          </a:xfrm>
          <a:custGeom>
            <a:rect l="l" t="t" r="r" b="b"/>
            <a:pathLst>
              <a:path w="54" h="32">
                <a:moveTo>
                  <a:pt x="54" y="0"/>
                </a:moveTo>
                <a:cubicBezTo>
                  <a:pt x="2" y="0"/>
                  <a:pt x="2" y="0"/>
                  <a:pt x="2" y="0"/>
                </a:cubicBezTo>
                <a:cubicBezTo>
                  <a:pt x="1" y="11"/>
                  <a:pt x="0" y="21"/>
                  <a:pt x="0" y="32"/>
                </a:cubicBezTo>
                <a:cubicBezTo>
                  <a:pt x="54" y="32"/>
                  <a:pt x="54" y="32"/>
                  <a:pt x="54" y="32"/>
                </a:cubicBezTo>
                <a:cubicBezTo>
                  <a:pt x="54" y="0"/>
                  <a:pt x="54" y="0"/>
                  <a:pt x="54" y="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2" name="Freeform 92"/>
          <p:cNvSpPr/>
          <p:nvPr/>
        </p:nvSpPr>
        <p:spPr>
          <a:xfrm>
            <a:off x="6915340" y="3687418"/>
            <a:ext cx="29813" cy="19717"/>
          </a:xfrm>
          <a:custGeom>
            <a:rect l="l" t="t" r="r" b="b"/>
            <a:pathLst>
              <a:path w="56" h="37">
                <a:moveTo>
                  <a:pt x="56" y="0"/>
                </a:moveTo>
                <a:cubicBezTo>
                  <a:pt x="1" y="0"/>
                  <a:pt x="1" y="0"/>
                  <a:pt x="1" y="0"/>
                </a:cubicBezTo>
                <a:cubicBezTo>
                  <a:pt x="0" y="13"/>
                  <a:pt x="0" y="25"/>
                  <a:pt x="0" y="37"/>
                </a:cubicBezTo>
                <a:cubicBezTo>
                  <a:pt x="56" y="37"/>
                  <a:pt x="56" y="37"/>
                  <a:pt x="56" y="37"/>
                </a:cubicBezTo>
                <a:cubicBezTo>
                  <a:pt x="56" y="0"/>
                  <a:pt x="56" y="0"/>
                  <a:pt x="56" y="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3" name="Freeform 93"/>
          <p:cNvSpPr/>
          <p:nvPr/>
        </p:nvSpPr>
        <p:spPr>
          <a:xfrm>
            <a:off x="6898289" y="3687418"/>
            <a:ext cx="12764" cy="19717"/>
          </a:xfrm>
          <a:custGeom>
            <a:rect l="l" t="t" r="r" b="b"/>
            <a:pathLst>
              <a:path w="24" h="37">
                <a:moveTo>
                  <a:pt x="2" y="0"/>
                </a:moveTo>
                <a:cubicBezTo>
                  <a:pt x="1" y="13"/>
                  <a:pt x="1" y="25"/>
                  <a:pt x="0" y="37"/>
                </a:cubicBezTo>
                <a:cubicBezTo>
                  <a:pt x="22" y="37"/>
                  <a:pt x="22" y="37"/>
                  <a:pt x="22" y="37"/>
                </a:cubicBezTo>
                <a:cubicBezTo>
                  <a:pt x="22" y="25"/>
                  <a:pt x="23" y="13"/>
                  <a:pt x="24" y="0"/>
                </a:cubicBezTo>
                <a:lnTo>
                  <a:pt x="2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4" name="Freeform 94"/>
          <p:cNvSpPr/>
          <p:nvPr/>
        </p:nvSpPr>
        <p:spPr>
          <a:xfrm>
            <a:off x="6985729" y="3687418"/>
            <a:ext cx="11239" cy="19717"/>
          </a:xfrm>
          <a:custGeom>
            <a:rect l="l" t="t" r="r" b="b"/>
            <a:pathLst>
              <a:path w="21" h="37">
                <a:moveTo>
                  <a:pt x="21" y="37"/>
                </a:moveTo>
                <a:cubicBezTo>
                  <a:pt x="20" y="25"/>
                  <a:pt x="19" y="13"/>
                  <a:pt x="18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3"/>
                  <a:pt x="1" y="25"/>
                  <a:pt x="1" y="37"/>
                </a:cubicBezTo>
                <a:lnTo>
                  <a:pt x="21" y="37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5" name="Freeform 95"/>
          <p:cNvSpPr/>
          <p:nvPr/>
        </p:nvSpPr>
        <p:spPr>
          <a:xfrm>
            <a:off x="6984205" y="3664653"/>
            <a:ext cx="10763" cy="16954"/>
          </a:xfrm>
          <a:custGeom>
            <a:rect l="l" t="t" r="r" b="b"/>
            <a:pathLst>
              <a:path w="20" h="32">
                <a:moveTo>
                  <a:pt x="20" y="32"/>
                </a:moveTo>
                <a:cubicBezTo>
                  <a:pt x="19" y="21"/>
                  <a:pt x="18" y="11"/>
                  <a:pt x="17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11"/>
                  <a:pt x="1" y="21"/>
                  <a:pt x="2" y="32"/>
                </a:cubicBezTo>
                <a:lnTo>
                  <a:pt x="20" y="32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6" name="Freeform 96"/>
          <p:cNvSpPr/>
          <p:nvPr/>
        </p:nvSpPr>
        <p:spPr>
          <a:xfrm>
            <a:off x="6927246" y="3556354"/>
            <a:ext cx="6763" cy="5810"/>
          </a:xfrm>
          <a:custGeom>
            <a:rect l="l" t="t" r="r" b="b"/>
            <a:pathLst>
              <a:path w="13" h="11">
                <a:moveTo>
                  <a:pt x="13" y="0"/>
                </a:moveTo>
                <a:cubicBezTo>
                  <a:pt x="3" y="0"/>
                  <a:pt x="3" y="0"/>
                  <a:pt x="3" y="0"/>
                </a:cubicBezTo>
                <a:cubicBezTo>
                  <a:pt x="2" y="4"/>
                  <a:pt x="1" y="8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1" y="8"/>
                  <a:pt x="12" y="4"/>
                  <a:pt x="13" y="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7" name="Freeform 97"/>
          <p:cNvSpPr/>
          <p:nvPr/>
        </p:nvSpPr>
        <p:spPr>
          <a:xfrm>
            <a:off x="6962869" y="3556354"/>
            <a:ext cx="6287" cy="5810"/>
          </a:xfrm>
          <a:custGeom>
            <a:rect l="l" t="t" r="r" b="b"/>
            <a:pathLst>
              <a:path w="12" h="11">
                <a:moveTo>
                  <a:pt x="12" y="11"/>
                </a:moveTo>
                <a:cubicBezTo>
                  <a:pt x="12" y="9"/>
                  <a:pt x="11" y="7"/>
                  <a:pt x="11" y="5"/>
                </a:cubicBezTo>
                <a:cubicBezTo>
                  <a:pt x="10" y="3"/>
                  <a:pt x="9" y="2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4"/>
                  <a:pt x="1" y="8"/>
                  <a:pt x="2" y="11"/>
                </a:cubicBezTo>
                <a:lnTo>
                  <a:pt x="12" y="11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8" name="AutoShape 98"/>
          <p:cNvSpPr/>
          <p:nvPr/>
        </p:nvSpPr>
        <p:spPr>
          <a:xfrm>
            <a:off x="6945153" y="3556354"/>
            <a:ext cx="4953" cy="581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9" name="Freeform 99"/>
          <p:cNvSpPr/>
          <p:nvPr/>
        </p:nvSpPr>
        <p:spPr>
          <a:xfrm>
            <a:off x="6922293" y="3580738"/>
            <a:ext cx="6477" cy="6287"/>
          </a:xfrm>
          <a:custGeom>
            <a:rect l="l" t="t" r="r" b="b"/>
            <a:pathLst>
              <a:path w="12" h="12">
                <a:moveTo>
                  <a:pt x="12" y="0"/>
                </a:moveTo>
                <a:cubicBezTo>
                  <a:pt x="2" y="0"/>
                  <a:pt x="2" y="0"/>
                  <a:pt x="2" y="0"/>
                </a:cubicBezTo>
                <a:cubicBezTo>
                  <a:pt x="2" y="4"/>
                  <a:pt x="1" y="8"/>
                  <a:pt x="0" y="12"/>
                </a:cubicBezTo>
                <a:cubicBezTo>
                  <a:pt x="10" y="12"/>
                  <a:pt x="10" y="12"/>
                  <a:pt x="10" y="12"/>
                </a:cubicBezTo>
                <a:cubicBezTo>
                  <a:pt x="11" y="8"/>
                  <a:pt x="12" y="4"/>
                  <a:pt x="12" y="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0" name="Freeform 100"/>
          <p:cNvSpPr/>
          <p:nvPr/>
        </p:nvSpPr>
        <p:spPr>
          <a:xfrm>
            <a:off x="6967632" y="3580738"/>
            <a:ext cx="6477" cy="6287"/>
          </a:xfrm>
          <a:custGeom>
            <a:rect l="l" t="t" r="r" b="b"/>
            <a:pathLst>
              <a:path w="12" h="12">
                <a:moveTo>
                  <a:pt x="2" y="12"/>
                </a:moveTo>
                <a:cubicBezTo>
                  <a:pt x="12" y="12"/>
                  <a:pt x="12" y="12"/>
                  <a:pt x="12" y="12"/>
                </a:cubicBezTo>
                <a:cubicBezTo>
                  <a:pt x="11" y="8"/>
                  <a:pt x="11" y="4"/>
                  <a:pt x="1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4"/>
                  <a:pt x="2" y="8"/>
                  <a:pt x="2" y="12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1" name="AutoShape 101"/>
          <p:cNvSpPr/>
          <p:nvPr/>
        </p:nvSpPr>
        <p:spPr>
          <a:xfrm>
            <a:off x="6945153" y="3580738"/>
            <a:ext cx="4953" cy="6287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2" name="Freeform 102"/>
          <p:cNvSpPr/>
          <p:nvPr/>
        </p:nvSpPr>
        <p:spPr>
          <a:xfrm>
            <a:off x="6918483" y="3604645"/>
            <a:ext cx="6477" cy="5810"/>
          </a:xfrm>
          <a:custGeom>
            <a:rect l="l" t="t" r="r" b="b"/>
            <a:pathLst>
              <a:path w="12" h="11">
                <a:moveTo>
                  <a:pt x="12" y="0"/>
                </a:moveTo>
                <a:cubicBezTo>
                  <a:pt x="2" y="0"/>
                  <a:pt x="2" y="0"/>
                  <a:pt x="2" y="0"/>
                </a:cubicBezTo>
                <a:cubicBezTo>
                  <a:pt x="1" y="4"/>
                  <a:pt x="1" y="7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11" y="4"/>
                  <a:pt x="12" y="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3" name="Freeform 103"/>
          <p:cNvSpPr/>
          <p:nvPr/>
        </p:nvSpPr>
        <p:spPr>
          <a:xfrm>
            <a:off x="6971918" y="3604645"/>
            <a:ext cx="6096" cy="5810"/>
          </a:xfrm>
          <a:custGeom>
            <a:rect l="l" t="t" r="r" b="b"/>
            <a:pathLst>
              <a:path w="11" h="11">
                <a:moveTo>
                  <a:pt x="2" y="11"/>
                </a:moveTo>
                <a:cubicBezTo>
                  <a:pt x="11" y="11"/>
                  <a:pt x="11" y="11"/>
                  <a:pt x="11" y="11"/>
                </a:cubicBezTo>
                <a:cubicBezTo>
                  <a:pt x="11" y="7"/>
                  <a:pt x="10" y="4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"/>
                  <a:pt x="1" y="7"/>
                  <a:pt x="2" y="1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" name="AutoShape 104"/>
          <p:cNvSpPr/>
          <p:nvPr/>
        </p:nvSpPr>
        <p:spPr>
          <a:xfrm>
            <a:off x="6945153" y="3604645"/>
            <a:ext cx="4953" cy="581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5" name="Freeform 105"/>
          <p:cNvSpPr/>
          <p:nvPr/>
        </p:nvSpPr>
        <p:spPr>
          <a:xfrm>
            <a:off x="6914863" y="3633316"/>
            <a:ext cx="5810" cy="5810"/>
          </a:xfrm>
          <a:custGeom>
            <a:rect l="l" t="t" r="r" b="b"/>
            <a:pathLst>
              <a:path w="11" h="11">
                <a:moveTo>
                  <a:pt x="11" y="0"/>
                </a:moveTo>
                <a:cubicBezTo>
                  <a:pt x="1" y="0"/>
                  <a:pt x="1" y="0"/>
                  <a:pt x="1" y="0"/>
                </a:cubicBezTo>
                <a:cubicBezTo>
                  <a:pt x="1" y="3"/>
                  <a:pt x="1" y="7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11" y="3"/>
                  <a:pt x="11" y="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6" name="Freeform 106"/>
          <p:cNvSpPr/>
          <p:nvPr/>
        </p:nvSpPr>
        <p:spPr>
          <a:xfrm>
            <a:off x="6975728" y="3633316"/>
            <a:ext cx="5810" cy="5810"/>
          </a:xfrm>
          <a:custGeom>
            <a:rect l="l" t="t" r="r" b="b"/>
            <a:pathLst>
              <a:path w="11" h="11">
                <a:moveTo>
                  <a:pt x="2" y="11"/>
                </a:moveTo>
                <a:cubicBezTo>
                  <a:pt x="11" y="11"/>
                  <a:pt x="11" y="11"/>
                  <a:pt x="11" y="11"/>
                </a:cubicBezTo>
                <a:cubicBezTo>
                  <a:pt x="11" y="7"/>
                  <a:pt x="10" y="3"/>
                  <a:pt x="1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3"/>
                  <a:pt x="1" y="7"/>
                  <a:pt x="2" y="1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7" name="AutoShape 107"/>
          <p:cNvSpPr/>
          <p:nvPr/>
        </p:nvSpPr>
        <p:spPr>
          <a:xfrm>
            <a:off x="6945153" y="3633316"/>
            <a:ext cx="4953" cy="581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8" name="Freeform 108"/>
          <p:cNvSpPr/>
          <p:nvPr/>
        </p:nvSpPr>
        <p:spPr>
          <a:xfrm>
            <a:off x="6912196" y="3658843"/>
            <a:ext cx="5810" cy="5810"/>
          </a:xfrm>
          <a:custGeom>
            <a:rect l="l" t="t" r="r" b="b"/>
            <a:pathLst>
              <a:path w="11" h="11">
                <a:moveTo>
                  <a:pt x="11" y="0"/>
                </a:moveTo>
                <a:cubicBezTo>
                  <a:pt x="1" y="0"/>
                  <a:pt x="1" y="0"/>
                  <a:pt x="1" y="0"/>
                </a:cubicBezTo>
                <a:cubicBezTo>
                  <a:pt x="1" y="4"/>
                  <a:pt x="1" y="7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11" y="4"/>
                  <a:pt x="11" y="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9" name="Freeform 109"/>
          <p:cNvSpPr/>
          <p:nvPr/>
        </p:nvSpPr>
        <p:spPr>
          <a:xfrm>
            <a:off x="6978395" y="3658843"/>
            <a:ext cx="5810" cy="5810"/>
          </a:xfrm>
          <a:custGeom>
            <a:rect l="l" t="t" r="r" b="b"/>
            <a:pathLst>
              <a:path w="11" h="11">
                <a:moveTo>
                  <a:pt x="1" y="11"/>
                </a:moveTo>
                <a:cubicBezTo>
                  <a:pt x="11" y="11"/>
                  <a:pt x="11" y="11"/>
                  <a:pt x="11" y="11"/>
                </a:cubicBezTo>
                <a:cubicBezTo>
                  <a:pt x="11" y="7"/>
                  <a:pt x="10" y="4"/>
                  <a:pt x="1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4"/>
                  <a:pt x="1" y="7"/>
                  <a:pt x="1" y="1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0" name="AutoShape 110"/>
          <p:cNvSpPr/>
          <p:nvPr/>
        </p:nvSpPr>
        <p:spPr>
          <a:xfrm>
            <a:off x="6945153" y="3658843"/>
            <a:ext cx="4953" cy="581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1" name="Freeform 111"/>
          <p:cNvSpPr/>
          <p:nvPr/>
        </p:nvSpPr>
        <p:spPr>
          <a:xfrm>
            <a:off x="6911053" y="3681607"/>
            <a:ext cx="5429" cy="5810"/>
          </a:xfrm>
          <a:custGeom>
            <a:rect l="l" t="t" r="r" b="b"/>
            <a:pathLst>
              <a:path w="10" h="11">
                <a:moveTo>
                  <a:pt x="10" y="0"/>
                </a:moveTo>
                <a:cubicBezTo>
                  <a:pt x="0" y="0"/>
                  <a:pt x="0" y="0"/>
                  <a:pt x="0" y="0"/>
                </a:cubicBezTo>
                <a:cubicBezTo>
                  <a:pt x="0" y="3"/>
                  <a:pt x="0" y="7"/>
                  <a:pt x="0" y="11"/>
                </a:cubicBezTo>
                <a:cubicBezTo>
                  <a:pt x="9" y="11"/>
                  <a:pt x="9" y="11"/>
                  <a:pt x="9" y="11"/>
                </a:cubicBezTo>
                <a:cubicBezTo>
                  <a:pt x="9" y="7"/>
                  <a:pt x="10" y="3"/>
                  <a:pt x="10" y="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2" name="Freeform 112"/>
          <p:cNvSpPr/>
          <p:nvPr/>
        </p:nvSpPr>
        <p:spPr>
          <a:xfrm>
            <a:off x="6980395" y="3681607"/>
            <a:ext cx="5429" cy="5810"/>
          </a:xfrm>
          <a:custGeom>
            <a:rect l="l" t="t" r="r" b="b"/>
            <a:pathLst>
              <a:path w="10" h="11">
                <a:moveTo>
                  <a:pt x="0" y="11"/>
                </a:move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9" y="3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3"/>
                  <a:pt x="0" y="7"/>
                  <a:pt x="0" y="1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3" name="AutoShape 113"/>
          <p:cNvSpPr/>
          <p:nvPr/>
        </p:nvSpPr>
        <p:spPr>
          <a:xfrm>
            <a:off x="6945153" y="3681607"/>
            <a:ext cx="4953" cy="581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4" name="Freeform 114"/>
          <p:cNvSpPr/>
          <p:nvPr/>
        </p:nvSpPr>
        <p:spPr>
          <a:xfrm>
            <a:off x="6910006" y="3707134"/>
            <a:ext cx="4953" cy="5810"/>
          </a:xfrm>
          <a:custGeom>
            <a:rect l="l" t="t" r="r" b="b"/>
            <a:pathLst>
              <a:path w="9" h="11">
                <a:moveTo>
                  <a:pt x="9" y="0"/>
                </a:moveTo>
                <a:cubicBezTo>
                  <a:pt x="0" y="0"/>
                  <a:pt x="0" y="0"/>
                  <a:pt x="0" y="0"/>
                </a:cubicBezTo>
                <a:cubicBezTo>
                  <a:pt x="0" y="4"/>
                  <a:pt x="0" y="7"/>
                  <a:pt x="0" y="11"/>
                </a:cubicBezTo>
                <a:cubicBezTo>
                  <a:pt x="9" y="11"/>
                  <a:pt x="9" y="11"/>
                  <a:pt x="9" y="11"/>
                </a:cubicBezTo>
                <a:cubicBezTo>
                  <a:pt x="9" y="7"/>
                  <a:pt x="9" y="4"/>
                  <a:pt x="9" y="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5" name="Freeform 115"/>
          <p:cNvSpPr/>
          <p:nvPr/>
        </p:nvSpPr>
        <p:spPr>
          <a:xfrm>
            <a:off x="6981538" y="3707134"/>
            <a:ext cx="5429" cy="5810"/>
          </a:xfrm>
          <a:custGeom>
            <a:rect l="l" t="t" r="r" b="b"/>
            <a:pathLst>
              <a:path w="10" h="11">
                <a:moveTo>
                  <a:pt x="0" y="11"/>
                </a:move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9" y="4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"/>
                  <a:pt x="0" y="7"/>
                  <a:pt x="0" y="1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6" name="AutoShape 116"/>
          <p:cNvSpPr/>
          <p:nvPr/>
        </p:nvSpPr>
        <p:spPr>
          <a:xfrm>
            <a:off x="6945153" y="3707134"/>
            <a:ext cx="4953" cy="581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7" name="AutoShape 117"/>
          <p:cNvSpPr/>
          <p:nvPr/>
        </p:nvSpPr>
        <p:spPr>
          <a:xfrm>
            <a:off x="6945153" y="3733519"/>
            <a:ext cx="4953" cy="581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8" name="AutoShape 118"/>
          <p:cNvSpPr/>
          <p:nvPr/>
        </p:nvSpPr>
        <p:spPr>
          <a:xfrm>
            <a:off x="6649402" y="4666547"/>
            <a:ext cx="587026" cy="585502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9" name="Freeform 119"/>
          <p:cNvSpPr/>
          <p:nvPr/>
        </p:nvSpPr>
        <p:spPr>
          <a:xfrm>
            <a:off x="6793896" y="4847236"/>
            <a:ext cx="301085" cy="213741"/>
          </a:xfrm>
          <a:custGeom>
            <a:rect l="l" t="t" r="r" b="b"/>
            <a:pathLst>
              <a:path w="21600" h="21600">
                <a:moveTo>
                  <a:pt x="20056" y="17282"/>
                </a:moveTo>
                <a:lnTo>
                  <a:pt x="1544" y="17282"/>
                </a:lnTo>
                <a:cubicBezTo>
                  <a:pt x="691" y="17282"/>
                  <a:pt x="0" y="18250"/>
                  <a:pt x="0" y="19441"/>
                </a:cubicBezTo>
                <a:cubicBezTo>
                  <a:pt x="0" y="20638"/>
                  <a:pt x="691" y="21600"/>
                  <a:pt x="1544" y="21600"/>
                </a:cubicBezTo>
                <a:lnTo>
                  <a:pt x="20056" y="21600"/>
                </a:lnTo>
                <a:cubicBezTo>
                  <a:pt x="20909" y="21600"/>
                  <a:pt x="21600" y="20638"/>
                  <a:pt x="21600" y="19441"/>
                </a:cubicBezTo>
                <a:cubicBezTo>
                  <a:pt x="21600" y="18250"/>
                  <a:pt x="20909" y="17282"/>
                  <a:pt x="20056" y="17282"/>
                </a:cubicBezTo>
                <a:close/>
                <a:moveTo>
                  <a:pt x="1544" y="4321"/>
                </a:moveTo>
                <a:lnTo>
                  <a:pt x="20056" y="4321"/>
                </a:lnTo>
                <a:cubicBezTo>
                  <a:pt x="20909" y="4321"/>
                  <a:pt x="21600" y="3353"/>
                  <a:pt x="21600" y="2159"/>
                </a:cubicBezTo>
                <a:cubicBezTo>
                  <a:pt x="21600" y="965"/>
                  <a:pt x="20909" y="0"/>
                  <a:pt x="20056" y="0"/>
                </a:cubicBezTo>
                <a:lnTo>
                  <a:pt x="1544" y="0"/>
                </a:lnTo>
                <a:cubicBezTo>
                  <a:pt x="691" y="0"/>
                  <a:pt x="0" y="965"/>
                  <a:pt x="0" y="2159"/>
                </a:cubicBezTo>
                <a:cubicBezTo>
                  <a:pt x="0" y="3353"/>
                  <a:pt x="691" y="4321"/>
                  <a:pt x="1544" y="4321"/>
                </a:cubicBezTo>
                <a:close/>
                <a:moveTo>
                  <a:pt x="20056" y="8640"/>
                </a:moveTo>
                <a:lnTo>
                  <a:pt x="1544" y="8640"/>
                </a:lnTo>
                <a:cubicBezTo>
                  <a:pt x="691" y="8640"/>
                  <a:pt x="0" y="9608"/>
                  <a:pt x="0" y="10799"/>
                </a:cubicBezTo>
                <a:cubicBezTo>
                  <a:pt x="0" y="11996"/>
                  <a:pt x="691" y="12958"/>
                  <a:pt x="1544" y="12958"/>
                </a:cubicBezTo>
                <a:lnTo>
                  <a:pt x="20056" y="12958"/>
                </a:lnTo>
                <a:cubicBezTo>
                  <a:pt x="20909" y="12958"/>
                  <a:pt x="21600" y="11996"/>
                  <a:pt x="21600" y="10799"/>
                </a:cubicBezTo>
                <a:cubicBezTo>
                  <a:pt x="21600" y="9608"/>
                  <a:pt x="20909" y="8640"/>
                  <a:pt x="20056" y="864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0" name="TextBox 120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提高新教师的教育教学水平，掌握基本的教育教学技能和方法。</a:t>
            </a:r>
          </a:p>
        </p:txBody>
      </p:sp>
      <p:sp>
        <p:nvSpPr>
          <p:cNvPr id="121" name="TextBox 121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增强新教师的班级管理能力和与学生沟通能力。</a:t>
            </a:r>
          </a:p>
        </p:txBody>
      </p:sp>
      <p:sp>
        <p:nvSpPr>
          <p:cNvPr id="122" name="TextBox 122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促进新教师之间的交流与合作，建立良好的教师团队文化。</a:t>
            </a:r>
          </a:p>
        </p:txBody>
      </p:sp>
      <p:sp>
        <p:nvSpPr>
          <p:cNvPr id="123" name="AutoShape 1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4" name="AutoShape 1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5" name="AutoShape 1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6" name="AutoShape 1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7" name="AutoShape 1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8" name="AutoShape 1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9" name="AutoShape 1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0" name="AutoShape 1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1" name="AutoShape 1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2" name="AutoShape 1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3" name="AutoShape 1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4" name="AutoShape 1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5" name="AutoShape 1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6" name="AutoShape 1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7" name="AutoShape 1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8" name="AutoShape 1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9" name="AutoShape 1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0" name="AutoShape 1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1" name="AutoShape 1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2" name="AutoShape 1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3" name="TextBox 1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活动目标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活动时间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XXXX年XX月XX日至XX月XX日，共X天。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活动地点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XXXX学校教师培训中心。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3869" r="138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活动时间与地点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培训内容与课程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21" r="5321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提升教师的道德观念和职业素养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培训中强调了教师职业道德的重要性，包括尊重学生、公正对待、以身作则等，以及如何在实际教学中体现这些价值观。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培养教师的专业素养和综合能力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教师职业道德与素养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995231" y="2619756"/>
            <a:ext cx="399288" cy="154495"/>
          </a:xfrm>
          <a:custGeom>
            <a:rect l="l" t="t" r="r" b="b"/>
            <a:pathLst>
              <a:path w="21216" h="20708">
                <a:moveTo>
                  <a:pt x="1330" y="19753"/>
                </a:moveTo>
                <a:cubicBezTo>
                  <a:pt x="2564" y="21600"/>
                  <a:pt x="4162" y="20692"/>
                  <a:pt x="4961" y="17693"/>
                </a:cubicBezTo>
                <a:lnTo>
                  <a:pt x="5011" y="17511"/>
                </a:lnTo>
                <a:lnTo>
                  <a:pt x="21216" y="4080"/>
                </a:lnTo>
                <a:lnTo>
                  <a:pt x="20841" y="0"/>
                </a:lnTo>
                <a:lnTo>
                  <a:pt x="4098" y="7952"/>
                </a:lnTo>
                <a:cubicBezTo>
                  <a:pt x="2812" y="6028"/>
                  <a:pt x="1144" y="7103"/>
                  <a:pt x="382" y="10348"/>
                </a:cubicBezTo>
                <a:cubicBezTo>
                  <a:pt x="-384" y="13604"/>
                  <a:pt x="39" y="17822"/>
                  <a:pt x="1330" y="19753"/>
                </a:cubicBezTo>
                <a:cubicBezTo>
                  <a:pt x="1330" y="19753"/>
                  <a:pt x="1330" y="19753"/>
                  <a:pt x="1330" y="1975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417731" y="2063687"/>
            <a:ext cx="1240346" cy="962406"/>
          </a:xfrm>
          <a:custGeom>
            <a:rect l="l" t="t" r="r" b="b"/>
            <a:pathLst>
              <a:path w="21600" h="21600">
                <a:moveTo>
                  <a:pt x="10801" y="0"/>
                </a:moveTo>
                <a:cubicBezTo>
                  <a:pt x="4845" y="0"/>
                  <a:pt x="0" y="6244"/>
                  <a:pt x="0" y="13917"/>
                </a:cubicBezTo>
                <a:cubicBezTo>
                  <a:pt x="0" y="16592"/>
                  <a:pt x="592" y="19193"/>
                  <a:pt x="1714" y="21439"/>
                </a:cubicBezTo>
                <a:lnTo>
                  <a:pt x="1794" y="21600"/>
                </a:lnTo>
                <a:lnTo>
                  <a:pt x="3127" y="21600"/>
                </a:lnTo>
                <a:lnTo>
                  <a:pt x="4906" y="19306"/>
                </a:lnTo>
                <a:lnTo>
                  <a:pt x="4061" y="18215"/>
                </a:lnTo>
                <a:lnTo>
                  <a:pt x="2388" y="20369"/>
                </a:lnTo>
                <a:lnTo>
                  <a:pt x="2326" y="20233"/>
                </a:lnTo>
                <a:cubicBezTo>
                  <a:pt x="1460" y="18314"/>
                  <a:pt x="1004" y="16131"/>
                  <a:pt x="1004" y="13917"/>
                </a:cubicBezTo>
                <a:cubicBezTo>
                  <a:pt x="1004" y="13853"/>
                  <a:pt x="1005" y="13791"/>
                  <a:pt x="1009" y="13726"/>
                </a:cubicBezTo>
                <a:lnTo>
                  <a:pt x="1018" y="13477"/>
                </a:lnTo>
                <a:lnTo>
                  <a:pt x="3260" y="13477"/>
                </a:lnTo>
                <a:lnTo>
                  <a:pt x="3260" y="11934"/>
                </a:lnTo>
                <a:lnTo>
                  <a:pt x="1134" y="11932"/>
                </a:lnTo>
                <a:lnTo>
                  <a:pt x="1152" y="11789"/>
                </a:lnTo>
                <a:cubicBezTo>
                  <a:pt x="1424" y="9725"/>
                  <a:pt x="2099" y="7766"/>
                  <a:pt x="3102" y="6124"/>
                </a:cubicBezTo>
                <a:lnTo>
                  <a:pt x="3168" y="6015"/>
                </a:lnTo>
                <a:lnTo>
                  <a:pt x="4705" y="8001"/>
                </a:lnTo>
                <a:lnTo>
                  <a:pt x="5553" y="6910"/>
                </a:lnTo>
                <a:lnTo>
                  <a:pt x="3975" y="4872"/>
                </a:lnTo>
                <a:lnTo>
                  <a:pt x="4043" y="4787"/>
                </a:lnTo>
                <a:cubicBezTo>
                  <a:pt x="5749" y="2693"/>
                  <a:pt x="7985" y="1462"/>
                  <a:pt x="10343" y="1321"/>
                </a:cubicBezTo>
                <a:lnTo>
                  <a:pt x="10440" y="1314"/>
                </a:lnTo>
                <a:lnTo>
                  <a:pt x="10440" y="4558"/>
                </a:lnTo>
                <a:lnTo>
                  <a:pt x="11636" y="4558"/>
                </a:lnTo>
                <a:lnTo>
                  <a:pt x="11638" y="1339"/>
                </a:lnTo>
                <a:lnTo>
                  <a:pt x="11740" y="1353"/>
                </a:lnTo>
                <a:cubicBezTo>
                  <a:pt x="13868" y="1614"/>
                  <a:pt x="15830" y="2746"/>
                  <a:pt x="17421" y="4630"/>
                </a:cubicBezTo>
                <a:lnTo>
                  <a:pt x="17492" y="4715"/>
                </a:lnTo>
                <a:lnTo>
                  <a:pt x="15950" y="6705"/>
                </a:lnTo>
                <a:lnTo>
                  <a:pt x="16799" y="7793"/>
                </a:lnTo>
                <a:lnTo>
                  <a:pt x="18323" y="5832"/>
                </a:lnTo>
                <a:lnTo>
                  <a:pt x="18388" y="5935"/>
                </a:lnTo>
                <a:cubicBezTo>
                  <a:pt x="19451" y="7613"/>
                  <a:pt x="20163" y="9638"/>
                  <a:pt x="20448" y="11789"/>
                </a:cubicBezTo>
                <a:lnTo>
                  <a:pt x="20466" y="11932"/>
                </a:lnTo>
                <a:lnTo>
                  <a:pt x="18419" y="11932"/>
                </a:lnTo>
                <a:lnTo>
                  <a:pt x="18419" y="13475"/>
                </a:lnTo>
                <a:lnTo>
                  <a:pt x="20582" y="13477"/>
                </a:lnTo>
                <a:lnTo>
                  <a:pt x="20589" y="13710"/>
                </a:lnTo>
                <a:cubicBezTo>
                  <a:pt x="20595" y="13791"/>
                  <a:pt x="20596" y="13853"/>
                  <a:pt x="20596" y="13917"/>
                </a:cubicBezTo>
                <a:cubicBezTo>
                  <a:pt x="20596" y="16138"/>
                  <a:pt x="20135" y="18333"/>
                  <a:pt x="19260" y="20260"/>
                </a:cubicBezTo>
                <a:lnTo>
                  <a:pt x="19203" y="20385"/>
                </a:lnTo>
                <a:lnTo>
                  <a:pt x="17426" y="18388"/>
                </a:lnTo>
                <a:lnTo>
                  <a:pt x="16641" y="19550"/>
                </a:lnTo>
                <a:lnTo>
                  <a:pt x="18460" y="21600"/>
                </a:lnTo>
                <a:lnTo>
                  <a:pt x="19804" y="21600"/>
                </a:lnTo>
                <a:lnTo>
                  <a:pt x="19886" y="21439"/>
                </a:lnTo>
                <a:cubicBezTo>
                  <a:pt x="21008" y="19197"/>
                  <a:pt x="21600" y="16594"/>
                  <a:pt x="21600" y="13917"/>
                </a:cubicBezTo>
                <a:cubicBezTo>
                  <a:pt x="21600" y="6244"/>
                  <a:pt x="16755" y="0"/>
                  <a:pt x="10801" y="0"/>
                </a:cubicBezTo>
                <a:cubicBezTo>
                  <a:pt x="10801" y="0"/>
                  <a:pt x="10801" y="0"/>
                  <a:pt x="10801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sp>
        <p:nvSpPr>
          <p:cNvPr id="5" name="Freeform 5"/>
          <p:cNvSpPr/>
          <p:nvPr/>
        </p:nvSpPr>
        <p:spPr>
          <a:xfrm>
            <a:off x="9172766" y="2619756"/>
            <a:ext cx="399288" cy="154495"/>
          </a:xfrm>
          <a:custGeom>
            <a:rect l="l" t="t" r="r" b="b"/>
            <a:pathLst>
              <a:path w="21216" h="20708">
                <a:moveTo>
                  <a:pt x="1330" y="19753"/>
                </a:moveTo>
                <a:cubicBezTo>
                  <a:pt x="2564" y="21600"/>
                  <a:pt x="4162" y="20692"/>
                  <a:pt x="4961" y="17693"/>
                </a:cubicBezTo>
                <a:lnTo>
                  <a:pt x="5011" y="17511"/>
                </a:lnTo>
                <a:lnTo>
                  <a:pt x="21216" y="4080"/>
                </a:lnTo>
                <a:lnTo>
                  <a:pt x="20841" y="0"/>
                </a:lnTo>
                <a:lnTo>
                  <a:pt x="4098" y="7952"/>
                </a:lnTo>
                <a:cubicBezTo>
                  <a:pt x="2812" y="6028"/>
                  <a:pt x="1144" y="7103"/>
                  <a:pt x="382" y="10348"/>
                </a:cubicBezTo>
                <a:cubicBezTo>
                  <a:pt x="-384" y="13604"/>
                  <a:pt x="39" y="17822"/>
                  <a:pt x="1330" y="19753"/>
                </a:cubicBezTo>
                <a:cubicBezTo>
                  <a:pt x="1330" y="19753"/>
                  <a:pt x="1330" y="19753"/>
                  <a:pt x="1330" y="19753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95360" y="2063687"/>
            <a:ext cx="1240346" cy="962406"/>
          </a:xfrm>
          <a:custGeom>
            <a:rect l="l" t="t" r="r" b="b"/>
            <a:pathLst>
              <a:path w="21600" h="21600">
                <a:moveTo>
                  <a:pt x="10801" y="0"/>
                </a:moveTo>
                <a:cubicBezTo>
                  <a:pt x="4845" y="0"/>
                  <a:pt x="0" y="6244"/>
                  <a:pt x="0" y="13917"/>
                </a:cubicBezTo>
                <a:cubicBezTo>
                  <a:pt x="0" y="16592"/>
                  <a:pt x="592" y="19193"/>
                  <a:pt x="1714" y="21439"/>
                </a:cubicBezTo>
                <a:lnTo>
                  <a:pt x="1794" y="21600"/>
                </a:lnTo>
                <a:lnTo>
                  <a:pt x="3127" y="21600"/>
                </a:lnTo>
                <a:lnTo>
                  <a:pt x="4906" y="19306"/>
                </a:lnTo>
                <a:lnTo>
                  <a:pt x="4061" y="18215"/>
                </a:lnTo>
                <a:lnTo>
                  <a:pt x="2388" y="20369"/>
                </a:lnTo>
                <a:lnTo>
                  <a:pt x="2326" y="20233"/>
                </a:lnTo>
                <a:cubicBezTo>
                  <a:pt x="1460" y="18314"/>
                  <a:pt x="1004" y="16131"/>
                  <a:pt x="1004" y="13917"/>
                </a:cubicBezTo>
                <a:cubicBezTo>
                  <a:pt x="1004" y="13853"/>
                  <a:pt x="1005" y="13791"/>
                  <a:pt x="1009" y="13726"/>
                </a:cubicBezTo>
                <a:lnTo>
                  <a:pt x="1018" y="13477"/>
                </a:lnTo>
                <a:lnTo>
                  <a:pt x="3260" y="13477"/>
                </a:lnTo>
                <a:lnTo>
                  <a:pt x="3260" y="11934"/>
                </a:lnTo>
                <a:lnTo>
                  <a:pt x="1134" y="11932"/>
                </a:lnTo>
                <a:lnTo>
                  <a:pt x="1152" y="11789"/>
                </a:lnTo>
                <a:cubicBezTo>
                  <a:pt x="1424" y="9725"/>
                  <a:pt x="2099" y="7766"/>
                  <a:pt x="3102" y="6124"/>
                </a:cubicBezTo>
                <a:lnTo>
                  <a:pt x="3168" y="6015"/>
                </a:lnTo>
                <a:lnTo>
                  <a:pt x="4705" y="8001"/>
                </a:lnTo>
                <a:lnTo>
                  <a:pt x="5553" y="6910"/>
                </a:lnTo>
                <a:lnTo>
                  <a:pt x="3975" y="4872"/>
                </a:lnTo>
                <a:lnTo>
                  <a:pt x="4043" y="4787"/>
                </a:lnTo>
                <a:cubicBezTo>
                  <a:pt x="5749" y="2693"/>
                  <a:pt x="7985" y="1462"/>
                  <a:pt x="10343" y="1321"/>
                </a:cubicBezTo>
                <a:lnTo>
                  <a:pt x="10440" y="1314"/>
                </a:lnTo>
                <a:lnTo>
                  <a:pt x="10440" y="4558"/>
                </a:lnTo>
                <a:lnTo>
                  <a:pt x="11636" y="4558"/>
                </a:lnTo>
                <a:lnTo>
                  <a:pt x="11638" y="1339"/>
                </a:lnTo>
                <a:lnTo>
                  <a:pt x="11740" y="1353"/>
                </a:lnTo>
                <a:cubicBezTo>
                  <a:pt x="13868" y="1614"/>
                  <a:pt x="15830" y="2746"/>
                  <a:pt x="17421" y="4630"/>
                </a:cubicBezTo>
                <a:lnTo>
                  <a:pt x="17492" y="4715"/>
                </a:lnTo>
                <a:lnTo>
                  <a:pt x="15950" y="6705"/>
                </a:lnTo>
                <a:lnTo>
                  <a:pt x="16799" y="7793"/>
                </a:lnTo>
                <a:lnTo>
                  <a:pt x="18323" y="5832"/>
                </a:lnTo>
                <a:lnTo>
                  <a:pt x="18388" y="5935"/>
                </a:lnTo>
                <a:cubicBezTo>
                  <a:pt x="19451" y="7613"/>
                  <a:pt x="20163" y="9638"/>
                  <a:pt x="20448" y="11789"/>
                </a:cubicBezTo>
                <a:lnTo>
                  <a:pt x="20466" y="11932"/>
                </a:lnTo>
                <a:lnTo>
                  <a:pt x="18419" y="11932"/>
                </a:lnTo>
                <a:lnTo>
                  <a:pt x="18419" y="13475"/>
                </a:lnTo>
                <a:lnTo>
                  <a:pt x="20582" y="13477"/>
                </a:lnTo>
                <a:lnTo>
                  <a:pt x="20589" y="13710"/>
                </a:lnTo>
                <a:cubicBezTo>
                  <a:pt x="20595" y="13791"/>
                  <a:pt x="20596" y="13853"/>
                  <a:pt x="20596" y="13917"/>
                </a:cubicBezTo>
                <a:cubicBezTo>
                  <a:pt x="20596" y="16138"/>
                  <a:pt x="20135" y="18333"/>
                  <a:pt x="19260" y="20260"/>
                </a:cubicBezTo>
                <a:lnTo>
                  <a:pt x="19203" y="20385"/>
                </a:lnTo>
                <a:lnTo>
                  <a:pt x="17426" y="18388"/>
                </a:lnTo>
                <a:lnTo>
                  <a:pt x="16641" y="19550"/>
                </a:lnTo>
                <a:lnTo>
                  <a:pt x="18460" y="21600"/>
                </a:lnTo>
                <a:lnTo>
                  <a:pt x="19804" y="21600"/>
                </a:lnTo>
                <a:lnTo>
                  <a:pt x="19886" y="21439"/>
                </a:lnTo>
                <a:cubicBezTo>
                  <a:pt x="21008" y="19197"/>
                  <a:pt x="21600" y="16594"/>
                  <a:pt x="21600" y="13917"/>
                </a:cubicBezTo>
                <a:cubicBezTo>
                  <a:pt x="21600" y="6244"/>
                  <a:pt x="16755" y="0"/>
                  <a:pt x="10801" y="0"/>
                </a:cubicBezTo>
                <a:cubicBezTo>
                  <a:pt x="10801" y="0"/>
                  <a:pt x="10801" y="0"/>
                  <a:pt x="10801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sp>
        <p:nvSpPr>
          <p:cNvPr id="8" name="Freeform 8"/>
          <p:cNvSpPr/>
          <p:nvPr/>
        </p:nvSpPr>
        <p:spPr>
          <a:xfrm rot="3243678">
            <a:off x="6003131" y="2277046"/>
            <a:ext cx="515112" cy="199454"/>
          </a:xfrm>
          <a:custGeom>
            <a:rect l="l" t="t" r="r" b="b"/>
            <a:pathLst>
              <a:path w="21216" h="20708">
                <a:moveTo>
                  <a:pt x="1330" y="19753"/>
                </a:moveTo>
                <a:cubicBezTo>
                  <a:pt x="2564" y="21600"/>
                  <a:pt x="4162" y="20692"/>
                  <a:pt x="4961" y="17693"/>
                </a:cubicBezTo>
                <a:lnTo>
                  <a:pt x="5011" y="17511"/>
                </a:lnTo>
                <a:lnTo>
                  <a:pt x="21216" y="4080"/>
                </a:lnTo>
                <a:lnTo>
                  <a:pt x="20841" y="0"/>
                </a:lnTo>
                <a:lnTo>
                  <a:pt x="4098" y="7952"/>
                </a:lnTo>
                <a:cubicBezTo>
                  <a:pt x="2812" y="6028"/>
                  <a:pt x="1144" y="7103"/>
                  <a:pt x="382" y="10348"/>
                </a:cubicBezTo>
                <a:cubicBezTo>
                  <a:pt x="-384" y="13604"/>
                  <a:pt x="39" y="17822"/>
                  <a:pt x="1330" y="19753"/>
                </a:cubicBezTo>
                <a:cubicBezTo>
                  <a:pt x="1330" y="19753"/>
                  <a:pt x="1330" y="19753"/>
                  <a:pt x="1330" y="19753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258181" y="1559433"/>
            <a:ext cx="1600105" cy="1242060"/>
          </a:xfrm>
          <a:custGeom>
            <a:rect l="l" t="t" r="r" b="b"/>
            <a:pathLst>
              <a:path w="21600" h="21600">
                <a:moveTo>
                  <a:pt x="10801" y="0"/>
                </a:moveTo>
                <a:cubicBezTo>
                  <a:pt x="4845" y="0"/>
                  <a:pt x="0" y="6244"/>
                  <a:pt x="0" y="13917"/>
                </a:cubicBezTo>
                <a:cubicBezTo>
                  <a:pt x="0" y="16592"/>
                  <a:pt x="592" y="19193"/>
                  <a:pt x="1714" y="21439"/>
                </a:cubicBezTo>
                <a:lnTo>
                  <a:pt x="1794" y="21600"/>
                </a:lnTo>
                <a:lnTo>
                  <a:pt x="3127" y="21600"/>
                </a:lnTo>
                <a:lnTo>
                  <a:pt x="4906" y="19306"/>
                </a:lnTo>
                <a:lnTo>
                  <a:pt x="4061" y="18215"/>
                </a:lnTo>
                <a:lnTo>
                  <a:pt x="2388" y="20369"/>
                </a:lnTo>
                <a:lnTo>
                  <a:pt x="2326" y="20233"/>
                </a:lnTo>
                <a:cubicBezTo>
                  <a:pt x="1460" y="18314"/>
                  <a:pt x="1004" y="16131"/>
                  <a:pt x="1004" y="13917"/>
                </a:cubicBezTo>
                <a:cubicBezTo>
                  <a:pt x="1004" y="13853"/>
                  <a:pt x="1005" y="13791"/>
                  <a:pt x="1009" y="13726"/>
                </a:cubicBezTo>
                <a:lnTo>
                  <a:pt x="1018" y="13477"/>
                </a:lnTo>
                <a:lnTo>
                  <a:pt x="3260" y="13477"/>
                </a:lnTo>
                <a:lnTo>
                  <a:pt x="3260" y="11934"/>
                </a:lnTo>
                <a:lnTo>
                  <a:pt x="1134" y="11932"/>
                </a:lnTo>
                <a:lnTo>
                  <a:pt x="1152" y="11789"/>
                </a:lnTo>
                <a:cubicBezTo>
                  <a:pt x="1424" y="9725"/>
                  <a:pt x="2099" y="7766"/>
                  <a:pt x="3102" y="6124"/>
                </a:cubicBezTo>
                <a:lnTo>
                  <a:pt x="3168" y="6015"/>
                </a:lnTo>
                <a:lnTo>
                  <a:pt x="4705" y="8001"/>
                </a:lnTo>
                <a:lnTo>
                  <a:pt x="5553" y="6910"/>
                </a:lnTo>
                <a:lnTo>
                  <a:pt x="3975" y="4872"/>
                </a:lnTo>
                <a:lnTo>
                  <a:pt x="4043" y="4787"/>
                </a:lnTo>
                <a:cubicBezTo>
                  <a:pt x="5749" y="2693"/>
                  <a:pt x="7985" y="1462"/>
                  <a:pt x="10343" y="1321"/>
                </a:cubicBezTo>
                <a:lnTo>
                  <a:pt x="10440" y="1314"/>
                </a:lnTo>
                <a:lnTo>
                  <a:pt x="10440" y="4558"/>
                </a:lnTo>
                <a:lnTo>
                  <a:pt x="11636" y="4558"/>
                </a:lnTo>
                <a:lnTo>
                  <a:pt x="11638" y="1339"/>
                </a:lnTo>
                <a:lnTo>
                  <a:pt x="11740" y="1353"/>
                </a:lnTo>
                <a:cubicBezTo>
                  <a:pt x="13868" y="1614"/>
                  <a:pt x="15830" y="2746"/>
                  <a:pt x="17421" y="4630"/>
                </a:cubicBezTo>
                <a:lnTo>
                  <a:pt x="17492" y="4715"/>
                </a:lnTo>
                <a:lnTo>
                  <a:pt x="15950" y="6705"/>
                </a:lnTo>
                <a:lnTo>
                  <a:pt x="16799" y="7793"/>
                </a:lnTo>
                <a:lnTo>
                  <a:pt x="18323" y="5832"/>
                </a:lnTo>
                <a:lnTo>
                  <a:pt x="18388" y="5935"/>
                </a:lnTo>
                <a:cubicBezTo>
                  <a:pt x="19451" y="7613"/>
                  <a:pt x="20163" y="9638"/>
                  <a:pt x="20448" y="11789"/>
                </a:cubicBezTo>
                <a:lnTo>
                  <a:pt x="20466" y="11932"/>
                </a:lnTo>
                <a:lnTo>
                  <a:pt x="18419" y="11932"/>
                </a:lnTo>
                <a:lnTo>
                  <a:pt x="18419" y="13475"/>
                </a:lnTo>
                <a:lnTo>
                  <a:pt x="20582" y="13477"/>
                </a:lnTo>
                <a:lnTo>
                  <a:pt x="20589" y="13710"/>
                </a:lnTo>
                <a:cubicBezTo>
                  <a:pt x="20595" y="13791"/>
                  <a:pt x="20596" y="13853"/>
                  <a:pt x="20596" y="13917"/>
                </a:cubicBezTo>
                <a:cubicBezTo>
                  <a:pt x="20596" y="16138"/>
                  <a:pt x="20135" y="18333"/>
                  <a:pt x="19260" y="20260"/>
                </a:cubicBezTo>
                <a:lnTo>
                  <a:pt x="19203" y="20385"/>
                </a:lnTo>
                <a:lnTo>
                  <a:pt x="17426" y="18388"/>
                </a:lnTo>
                <a:lnTo>
                  <a:pt x="16641" y="19550"/>
                </a:lnTo>
                <a:lnTo>
                  <a:pt x="18460" y="21600"/>
                </a:lnTo>
                <a:lnTo>
                  <a:pt x="19804" y="21600"/>
                </a:lnTo>
                <a:lnTo>
                  <a:pt x="19886" y="21439"/>
                </a:lnTo>
                <a:cubicBezTo>
                  <a:pt x="21008" y="19197"/>
                  <a:pt x="21600" y="16594"/>
                  <a:pt x="21600" y="13917"/>
                </a:cubicBezTo>
                <a:cubicBezTo>
                  <a:pt x="21600" y="6244"/>
                  <a:pt x="16755" y="0"/>
                  <a:pt x="10801" y="0"/>
                </a:cubicBezTo>
                <a:cubicBezTo>
                  <a:pt x="10801" y="0"/>
                  <a:pt x="10801" y="0"/>
                  <a:pt x="10801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教师职业道德与素养</a:t>
            </a:r>
          </a:p>
        </p:txBody>
      </p:sp>
      <p:sp>
        <p:nvSpPr>
          <p:cNvPr id="32" name="AutoShape 32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课程涵盖了教师的基本技能和知识，如学科教学法、课堂管理技巧、评估与反馈等，以及如何将这些技能应用于实际教学中。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增强教师的心理素养和应对压力的能力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培训注重教师的心理健康和应对压力的策略，包括如何调整心态、缓解压力、保持积极的工作态度等。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提升教师的创新能力和持续发展意识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培训鼓励教师探索新的教学方法和手段，培养教师的创新思维和持续学习的意识，以适应教育发展的需要。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教师职业道德与素养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0031" r="2003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掌握多样化的教学方法和技巧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培训介绍了多种教学方法和技巧，如启发式教学、合作学习、探究学习等，以及如何根据不同的教学内容和学生特点选择合适的方法。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教学方法与技巧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提高教师的教学设计和实施能力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课程注重教师的教学设计能力，包括如何制定教学目标、选择教学内容、设计教学活动等，并强调有效实施教学计划的能力。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教学方法与技巧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H="1">
            <a:off x="1204294" y="1287329"/>
            <a:ext cx="2035112" cy="2035112"/>
          </a:xfrm>
          <a:prstGeom prst="ellipse">
            <a:avLst/>
          </a:prstGeom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791319" y="1987226"/>
            <a:ext cx="891159" cy="635222"/>
          </a:xfrm>
          <a:custGeom>
            <a:rect l="l" t="t" r="r" b="b"/>
            <a:pathLst>
              <a:path w="21600" h="21600">
                <a:moveTo>
                  <a:pt x="20056" y="17282"/>
                </a:moveTo>
                <a:lnTo>
                  <a:pt x="1544" y="17282"/>
                </a:lnTo>
                <a:cubicBezTo>
                  <a:pt x="691" y="17282"/>
                  <a:pt x="0" y="18250"/>
                  <a:pt x="0" y="19441"/>
                </a:cubicBezTo>
                <a:cubicBezTo>
                  <a:pt x="0" y="20638"/>
                  <a:pt x="691" y="21600"/>
                  <a:pt x="1544" y="21600"/>
                </a:cubicBezTo>
                <a:lnTo>
                  <a:pt x="20056" y="21600"/>
                </a:lnTo>
                <a:cubicBezTo>
                  <a:pt x="20909" y="21600"/>
                  <a:pt x="21600" y="20638"/>
                  <a:pt x="21600" y="19441"/>
                </a:cubicBezTo>
                <a:cubicBezTo>
                  <a:pt x="21600" y="18250"/>
                  <a:pt x="20909" y="17282"/>
                  <a:pt x="20056" y="17282"/>
                </a:cubicBezTo>
                <a:close/>
                <a:moveTo>
                  <a:pt x="1544" y="4321"/>
                </a:moveTo>
                <a:lnTo>
                  <a:pt x="20056" y="4321"/>
                </a:lnTo>
                <a:cubicBezTo>
                  <a:pt x="20909" y="4321"/>
                  <a:pt x="21600" y="3353"/>
                  <a:pt x="21600" y="2159"/>
                </a:cubicBezTo>
                <a:cubicBezTo>
                  <a:pt x="21600" y="965"/>
                  <a:pt x="20909" y="0"/>
                  <a:pt x="20056" y="0"/>
                </a:cubicBezTo>
                <a:lnTo>
                  <a:pt x="1544" y="0"/>
                </a:lnTo>
                <a:cubicBezTo>
                  <a:pt x="691" y="0"/>
                  <a:pt x="0" y="965"/>
                  <a:pt x="0" y="2159"/>
                </a:cubicBezTo>
                <a:cubicBezTo>
                  <a:pt x="0" y="3353"/>
                  <a:pt x="691" y="4321"/>
                  <a:pt x="1544" y="4321"/>
                </a:cubicBezTo>
                <a:close/>
                <a:moveTo>
                  <a:pt x="20056" y="8640"/>
                </a:moveTo>
                <a:lnTo>
                  <a:pt x="1544" y="8640"/>
                </a:lnTo>
                <a:cubicBezTo>
                  <a:pt x="691" y="8640"/>
                  <a:pt x="0" y="9608"/>
                  <a:pt x="0" y="10799"/>
                </a:cubicBezTo>
                <a:cubicBezTo>
                  <a:pt x="0" y="11996"/>
                  <a:pt x="691" y="12958"/>
                  <a:pt x="1544" y="12958"/>
                </a:cubicBezTo>
                <a:lnTo>
                  <a:pt x="20056" y="12958"/>
                </a:lnTo>
                <a:cubicBezTo>
                  <a:pt x="20909" y="12958"/>
                  <a:pt x="21600" y="11996"/>
                  <a:pt x="21600" y="10799"/>
                </a:cubicBezTo>
                <a:cubicBezTo>
                  <a:pt x="21600" y="9608"/>
                  <a:pt x="20909" y="8640"/>
                  <a:pt x="20056" y="864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H="1">
            <a:off x="3838147" y="1287233"/>
            <a:ext cx="2035112" cy="2035112"/>
          </a:xfrm>
          <a:prstGeom prst="ellipse">
            <a:avLst/>
          </a:prstGeom>
          <a:ln w="9525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4556617" y="1941220"/>
            <a:ext cx="595503" cy="1060133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866656" y="2100573"/>
            <a:ext cx="80296" cy="45244"/>
          </a:xfrm>
          <a:custGeom>
            <a:rect l="l" t="t" r="r" b="b"/>
            <a:pathLst>
              <a:path w="57" h="32">
                <a:moveTo>
                  <a:pt x="0" y="32"/>
                </a:moveTo>
                <a:cubicBezTo>
                  <a:pt x="57" y="32"/>
                  <a:pt x="57" y="32"/>
                  <a:pt x="57" y="32"/>
                </a:cubicBezTo>
                <a:cubicBezTo>
                  <a:pt x="56" y="21"/>
                  <a:pt x="55" y="11"/>
                  <a:pt x="54" y="0"/>
                </a:cubicBezTo>
                <a:cubicBezTo>
                  <a:pt x="0" y="0"/>
                  <a:pt x="0" y="0"/>
                  <a:pt x="0" y="0"/>
                </a:cubicBezTo>
                <a:lnTo>
                  <a:pt x="0" y="32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40380" y="1956650"/>
            <a:ext cx="28004" cy="60674"/>
          </a:xfrm>
          <a:custGeom>
            <a:rect l="l" t="t" r="r" b="b"/>
            <a:pathLst>
              <a:path w="20" h="43">
                <a:moveTo>
                  <a:pt x="20" y="43"/>
                </a:moveTo>
                <a:cubicBezTo>
                  <a:pt x="18" y="28"/>
                  <a:pt x="15" y="14"/>
                  <a:pt x="12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5"/>
                  <a:pt x="4" y="29"/>
                  <a:pt x="6" y="43"/>
                </a:cubicBezTo>
                <a:lnTo>
                  <a:pt x="20" y="43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866656" y="2032755"/>
            <a:ext cx="74962" cy="52388"/>
          </a:xfrm>
          <a:custGeom>
            <a:rect l="l" t="t" r="r" b="b"/>
            <a:pathLst>
              <a:path w="52" h="37">
                <a:moveTo>
                  <a:pt x="0" y="37"/>
                </a:moveTo>
                <a:cubicBezTo>
                  <a:pt x="53" y="37"/>
                  <a:pt x="53" y="37"/>
                  <a:pt x="53" y="37"/>
                </a:cubicBezTo>
                <a:cubicBezTo>
                  <a:pt x="52" y="25"/>
                  <a:pt x="51" y="13"/>
                  <a:pt x="50" y="0"/>
                </a:cubicBezTo>
                <a:cubicBezTo>
                  <a:pt x="0" y="0"/>
                  <a:pt x="0" y="0"/>
                  <a:pt x="0" y="0"/>
                </a:cubicBezTo>
                <a:lnTo>
                  <a:pt x="0" y="37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4949905" y="2032755"/>
            <a:ext cx="29718" cy="52388"/>
          </a:xfrm>
          <a:custGeom>
            <a:rect l="l" t="t" r="r" b="b"/>
            <a:pathLst>
              <a:path w="21" h="37">
                <a:moveTo>
                  <a:pt x="21" y="37"/>
                </a:moveTo>
                <a:cubicBezTo>
                  <a:pt x="19" y="25"/>
                  <a:pt x="17" y="12"/>
                  <a:pt x="15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3"/>
                  <a:pt x="3" y="25"/>
                  <a:pt x="4" y="37"/>
                </a:cubicBezTo>
                <a:lnTo>
                  <a:pt x="21" y="37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4917139" y="1828158"/>
            <a:ext cx="20193" cy="49339"/>
          </a:xfrm>
          <a:custGeom>
            <a:rect l="l" t="t" r="r" b="b"/>
            <a:pathLst>
              <a:path w="14" h="35">
                <a:moveTo>
                  <a:pt x="14" y="35"/>
                </a:moveTo>
                <a:cubicBezTo>
                  <a:pt x="10" y="23"/>
                  <a:pt x="6" y="11"/>
                  <a:pt x="1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2"/>
                  <a:pt x="5" y="24"/>
                  <a:pt x="7" y="35"/>
                </a:cubicBezTo>
                <a:lnTo>
                  <a:pt x="14" y="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930283" y="1894167"/>
            <a:ext cx="22574" cy="46958"/>
          </a:xfrm>
          <a:custGeom>
            <a:rect l="l" t="t" r="r" b="b"/>
            <a:pathLst>
              <a:path w="16" h="33">
                <a:moveTo>
                  <a:pt x="16" y="33"/>
                </a:moveTo>
                <a:cubicBezTo>
                  <a:pt x="14" y="21"/>
                  <a:pt x="11" y="10"/>
                  <a:pt x="8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1"/>
                  <a:pt x="4" y="22"/>
                  <a:pt x="5" y="33"/>
                </a:cubicBezTo>
                <a:lnTo>
                  <a:pt x="16" y="33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733306" y="2100573"/>
            <a:ext cx="33909" cy="45244"/>
          </a:xfrm>
          <a:custGeom>
            <a:rect l="l" t="t" r="r" b="b"/>
            <a:pathLst>
              <a:path w="24" h="32">
                <a:moveTo>
                  <a:pt x="4" y="0"/>
                </a:moveTo>
                <a:cubicBezTo>
                  <a:pt x="2" y="11"/>
                  <a:pt x="1" y="21"/>
                  <a:pt x="0" y="32"/>
                </a:cubicBezTo>
                <a:cubicBezTo>
                  <a:pt x="21" y="32"/>
                  <a:pt x="21" y="32"/>
                  <a:pt x="21" y="32"/>
                </a:cubicBezTo>
                <a:cubicBezTo>
                  <a:pt x="22" y="21"/>
                  <a:pt x="23" y="11"/>
                  <a:pt x="24" y="0"/>
                </a:cubicBezTo>
                <a:lnTo>
                  <a:pt x="4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766072" y="1894167"/>
            <a:ext cx="26765" cy="46958"/>
          </a:xfrm>
          <a:custGeom>
            <a:rect l="l" t="t" r="r" b="b"/>
            <a:pathLst>
              <a:path w="19" h="33">
                <a:moveTo>
                  <a:pt x="9" y="0"/>
                </a:moveTo>
                <a:cubicBezTo>
                  <a:pt x="6" y="10"/>
                  <a:pt x="3" y="21"/>
                  <a:pt x="0" y="33"/>
                </a:cubicBezTo>
                <a:cubicBezTo>
                  <a:pt x="14" y="33"/>
                  <a:pt x="14" y="33"/>
                  <a:pt x="14" y="33"/>
                </a:cubicBezTo>
                <a:cubicBezTo>
                  <a:pt x="16" y="22"/>
                  <a:pt x="17" y="11"/>
                  <a:pt x="19" y="0"/>
                </a:cubicBezTo>
                <a:lnTo>
                  <a:pt x="9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740450" y="2032755"/>
            <a:ext cx="32766" cy="52388"/>
          </a:xfrm>
          <a:custGeom>
            <a:rect l="l" t="t" r="r" b="b"/>
            <a:pathLst>
              <a:path w="23" h="37">
                <a:moveTo>
                  <a:pt x="6" y="0"/>
                </a:moveTo>
                <a:cubicBezTo>
                  <a:pt x="4" y="12"/>
                  <a:pt x="2" y="25"/>
                  <a:pt x="0" y="37"/>
                </a:cubicBezTo>
                <a:cubicBezTo>
                  <a:pt x="19" y="37"/>
                  <a:pt x="19" y="37"/>
                  <a:pt x="19" y="37"/>
                </a:cubicBezTo>
                <a:cubicBezTo>
                  <a:pt x="21" y="25"/>
                  <a:pt x="22" y="13"/>
                  <a:pt x="23" y="0"/>
                </a:cubicBezTo>
                <a:lnTo>
                  <a:pt x="6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822555" y="1757387"/>
            <a:ext cx="30956" cy="55340"/>
          </a:xfrm>
          <a:custGeom>
            <a:rect l="l" t="t" r="r" b="b"/>
            <a:pathLst>
              <a:path w="22" h="39">
                <a:moveTo>
                  <a:pt x="22" y="0"/>
                </a:moveTo>
                <a:cubicBezTo>
                  <a:pt x="14" y="2"/>
                  <a:pt x="7" y="9"/>
                  <a:pt x="0" y="19"/>
                </a:cubicBezTo>
                <a:cubicBezTo>
                  <a:pt x="5" y="21"/>
                  <a:pt x="5" y="21"/>
                  <a:pt x="5" y="21"/>
                </a:cubicBezTo>
                <a:cubicBezTo>
                  <a:pt x="3" y="27"/>
                  <a:pt x="2" y="33"/>
                  <a:pt x="1" y="39"/>
                </a:cubicBezTo>
                <a:cubicBezTo>
                  <a:pt x="22" y="39"/>
                  <a:pt x="22" y="39"/>
                  <a:pt x="22" y="39"/>
                </a:cubicBezTo>
                <a:lnTo>
                  <a:pt x="22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866656" y="1757387"/>
            <a:ext cx="33909" cy="55340"/>
          </a:xfrm>
          <a:custGeom>
            <a:rect l="l" t="t" r="r" b="b"/>
            <a:pathLst>
              <a:path w="24" h="39">
                <a:moveTo>
                  <a:pt x="20" y="21"/>
                </a:moveTo>
                <a:cubicBezTo>
                  <a:pt x="22" y="20"/>
                  <a:pt x="22" y="20"/>
                  <a:pt x="22" y="20"/>
                </a:cubicBezTo>
                <a:cubicBezTo>
                  <a:pt x="15" y="9"/>
                  <a:pt x="8" y="2"/>
                  <a:pt x="0" y="0"/>
                </a:cubicBezTo>
                <a:cubicBezTo>
                  <a:pt x="0" y="39"/>
                  <a:pt x="0" y="39"/>
                  <a:pt x="0" y="39"/>
                </a:cubicBezTo>
                <a:cubicBezTo>
                  <a:pt x="24" y="39"/>
                  <a:pt x="24" y="39"/>
                  <a:pt x="24" y="39"/>
                </a:cubicBezTo>
                <a:cubicBezTo>
                  <a:pt x="22" y="33"/>
                  <a:pt x="21" y="27"/>
                  <a:pt x="20" y="2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4807125" y="1804346"/>
            <a:ext cx="4191" cy="8287"/>
          </a:xfrm>
          <a:custGeom>
            <a:rect l="l" t="t" r="r" b="b"/>
            <a:pathLst>
              <a:path w="3" h="6">
                <a:moveTo>
                  <a:pt x="0" y="6"/>
                </a:moveTo>
                <a:cubicBezTo>
                  <a:pt x="2" y="6"/>
                  <a:pt x="2" y="6"/>
                  <a:pt x="2" y="6"/>
                </a:cubicBezTo>
                <a:cubicBezTo>
                  <a:pt x="2" y="4"/>
                  <a:pt x="3" y="2"/>
                  <a:pt x="3" y="0"/>
                </a:cubicBezTo>
                <a:cubicBezTo>
                  <a:pt x="2" y="2"/>
                  <a:pt x="1" y="4"/>
                  <a:pt x="0" y="6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782741" y="1828158"/>
            <a:ext cx="23241" cy="49339"/>
          </a:xfrm>
          <a:custGeom>
            <a:rect l="l" t="t" r="r" b="b"/>
            <a:pathLst>
              <a:path w="16" h="35">
                <a:moveTo>
                  <a:pt x="12" y="0"/>
                </a:moveTo>
                <a:cubicBezTo>
                  <a:pt x="8" y="11"/>
                  <a:pt x="4" y="23"/>
                  <a:pt x="0" y="35"/>
                </a:cubicBezTo>
                <a:cubicBezTo>
                  <a:pt x="9" y="35"/>
                  <a:pt x="9" y="35"/>
                  <a:pt x="9" y="35"/>
                </a:cubicBezTo>
                <a:cubicBezTo>
                  <a:pt x="12" y="24"/>
                  <a:pt x="14" y="12"/>
                  <a:pt x="16" y="0"/>
                </a:cubicBezTo>
                <a:lnTo>
                  <a:pt x="12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751785" y="1956650"/>
            <a:ext cx="30956" cy="60674"/>
          </a:xfrm>
          <a:custGeom>
            <a:rect l="l" t="t" r="r" b="b"/>
            <a:pathLst>
              <a:path w="22" h="43">
                <a:moveTo>
                  <a:pt x="8" y="0"/>
                </a:moveTo>
                <a:cubicBezTo>
                  <a:pt x="5" y="14"/>
                  <a:pt x="2" y="28"/>
                  <a:pt x="0" y="43"/>
                </a:cubicBezTo>
                <a:cubicBezTo>
                  <a:pt x="16" y="43"/>
                  <a:pt x="16" y="43"/>
                  <a:pt x="16" y="43"/>
                </a:cubicBezTo>
                <a:cubicBezTo>
                  <a:pt x="18" y="29"/>
                  <a:pt x="20" y="15"/>
                  <a:pt x="22" y="0"/>
                </a:cubicBezTo>
                <a:lnTo>
                  <a:pt x="8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4866656" y="2161343"/>
            <a:ext cx="83248" cy="52388"/>
          </a:xfrm>
          <a:custGeom>
            <a:rect l="l" t="t" r="r" b="b"/>
            <a:pathLst>
              <a:path w="59" h="37">
                <a:moveTo>
                  <a:pt x="0" y="37"/>
                </a:moveTo>
                <a:cubicBezTo>
                  <a:pt x="59" y="37"/>
                  <a:pt x="59" y="37"/>
                  <a:pt x="59" y="37"/>
                </a:cubicBezTo>
                <a:cubicBezTo>
                  <a:pt x="58" y="25"/>
                  <a:pt x="58" y="13"/>
                  <a:pt x="57" y="0"/>
                </a:cubicBezTo>
                <a:cubicBezTo>
                  <a:pt x="0" y="0"/>
                  <a:pt x="0" y="0"/>
                  <a:pt x="0" y="0"/>
                </a:cubicBezTo>
                <a:lnTo>
                  <a:pt x="0" y="37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4788646" y="1956650"/>
            <a:ext cx="64865" cy="60674"/>
          </a:xfrm>
          <a:custGeom>
            <a:rect l="l" t="t" r="r" b="b"/>
            <a:pathLst>
              <a:path w="46" h="43">
                <a:moveTo>
                  <a:pt x="46" y="0"/>
                </a:moveTo>
                <a:cubicBezTo>
                  <a:pt x="6" y="0"/>
                  <a:pt x="6" y="0"/>
                  <a:pt x="6" y="0"/>
                </a:cubicBezTo>
                <a:cubicBezTo>
                  <a:pt x="4" y="15"/>
                  <a:pt x="2" y="29"/>
                  <a:pt x="0" y="43"/>
                </a:cubicBezTo>
                <a:cubicBezTo>
                  <a:pt x="46" y="43"/>
                  <a:pt x="46" y="43"/>
                  <a:pt x="46" y="43"/>
                </a:cubicBezTo>
                <a:lnTo>
                  <a:pt x="46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4810078" y="1828158"/>
            <a:ext cx="43434" cy="49339"/>
          </a:xfrm>
          <a:custGeom>
            <a:rect l="l" t="t" r="r" b="b"/>
            <a:pathLst>
              <a:path w="31" h="35">
                <a:moveTo>
                  <a:pt x="31" y="0"/>
                </a:moveTo>
                <a:cubicBezTo>
                  <a:pt x="7" y="0"/>
                  <a:pt x="7" y="0"/>
                  <a:pt x="7" y="0"/>
                </a:cubicBezTo>
                <a:cubicBezTo>
                  <a:pt x="5" y="12"/>
                  <a:pt x="2" y="24"/>
                  <a:pt x="0" y="35"/>
                </a:cubicBezTo>
                <a:cubicBezTo>
                  <a:pt x="31" y="35"/>
                  <a:pt x="31" y="35"/>
                  <a:pt x="31" y="35"/>
                </a:cubicBezTo>
                <a:cubicBezTo>
                  <a:pt x="31" y="0"/>
                  <a:pt x="31" y="0"/>
                  <a:pt x="31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4781503" y="2032755"/>
            <a:ext cx="72009" cy="52388"/>
          </a:xfrm>
          <a:custGeom>
            <a:rect l="l" t="t" r="r" b="b"/>
            <a:pathLst>
              <a:path w="51" h="37">
                <a:moveTo>
                  <a:pt x="51" y="0"/>
                </a:moveTo>
                <a:cubicBezTo>
                  <a:pt x="4" y="0"/>
                  <a:pt x="4" y="0"/>
                  <a:pt x="4" y="0"/>
                </a:cubicBezTo>
                <a:cubicBezTo>
                  <a:pt x="2" y="13"/>
                  <a:pt x="1" y="25"/>
                  <a:pt x="0" y="37"/>
                </a:cubicBezTo>
                <a:cubicBezTo>
                  <a:pt x="51" y="37"/>
                  <a:pt x="51" y="37"/>
                  <a:pt x="51" y="37"/>
                </a:cubicBezTo>
                <a:lnTo>
                  <a:pt x="51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4866656" y="1956650"/>
            <a:ext cx="67818" cy="60674"/>
          </a:xfrm>
          <a:custGeom>
            <a:rect l="l" t="t" r="r" b="b"/>
            <a:pathLst>
              <a:path w="48" h="43">
                <a:moveTo>
                  <a:pt x="0" y="43"/>
                </a:moveTo>
                <a:cubicBezTo>
                  <a:pt x="48" y="43"/>
                  <a:pt x="48" y="43"/>
                  <a:pt x="48" y="43"/>
                </a:cubicBezTo>
                <a:cubicBezTo>
                  <a:pt x="47" y="29"/>
                  <a:pt x="45" y="15"/>
                  <a:pt x="43" y="0"/>
                </a:cubicBezTo>
                <a:cubicBezTo>
                  <a:pt x="0" y="0"/>
                  <a:pt x="0" y="0"/>
                  <a:pt x="0" y="0"/>
                </a:cubicBezTo>
                <a:lnTo>
                  <a:pt x="0" y="43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4866656" y="1828158"/>
            <a:ext cx="46387" cy="49339"/>
          </a:xfrm>
          <a:custGeom>
            <a:rect l="l" t="t" r="r" b="b"/>
            <a:pathLst>
              <a:path w="33" h="35">
                <a:moveTo>
                  <a:pt x="33" y="35"/>
                </a:moveTo>
                <a:cubicBezTo>
                  <a:pt x="31" y="24"/>
                  <a:pt x="29" y="12"/>
                  <a:pt x="26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35"/>
                  <a:pt x="0" y="35"/>
                  <a:pt x="0" y="35"/>
                </a:cubicBezTo>
                <a:lnTo>
                  <a:pt x="33" y="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4866656" y="1894167"/>
            <a:ext cx="57721" cy="46958"/>
          </a:xfrm>
          <a:custGeom>
            <a:rect l="l" t="t" r="r" b="b"/>
            <a:pathLst>
              <a:path w="41" h="33">
                <a:moveTo>
                  <a:pt x="0" y="33"/>
                </a:moveTo>
                <a:cubicBezTo>
                  <a:pt x="41" y="33"/>
                  <a:pt x="41" y="33"/>
                  <a:pt x="41" y="33"/>
                </a:cubicBezTo>
                <a:cubicBezTo>
                  <a:pt x="39" y="22"/>
                  <a:pt x="37" y="11"/>
                  <a:pt x="35" y="0"/>
                </a:cubicBezTo>
                <a:cubicBezTo>
                  <a:pt x="0" y="0"/>
                  <a:pt x="0" y="0"/>
                  <a:pt x="0" y="0"/>
                </a:cubicBezTo>
                <a:lnTo>
                  <a:pt x="0" y="33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799981" y="1894167"/>
            <a:ext cx="53530" cy="46958"/>
          </a:xfrm>
          <a:custGeom>
            <a:rect l="l" t="t" r="r" b="b"/>
            <a:pathLst>
              <a:path w="38" h="33">
                <a:moveTo>
                  <a:pt x="38" y="0"/>
                </a:moveTo>
                <a:cubicBezTo>
                  <a:pt x="5" y="0"/>
                  <a:pt x="5" y="0"/>
                  <a:pt x="5" y="0"/>
                </a:cubicBezTo>
                <a:cubicBezTo>
                  <a:pt x="3" y="11"/>
                  <a:pt x="1" y="22"/>
                  <a:pt x="0" y="33"/>
                </a:cubicBezTo>
                <a:cubicBezTo>
                  <a:pt x="38" y="33"/>
                  <a:pt x="38" y="33"/>
                  <a:pt x="38" y="33"/>
                </a:cubicBezTo>
                <a:lnTo>
                  <a:pt x="38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773216" y="2229161"/>
            <a:ext cx="80296" cy="54769"/>
          </a:xfrm>
          <a:custGeom>
            <a:rect l="l" t="t" r="r" b="b"/>
            <a:pathLst>
              <a:path w="57" h="39">
                <a:moveTo>
                  <a:pt x="57" y="0"/>
                </a:moveTo>
                <a:cubicBezTo>
                  <a:pt x="0" y="0"/>
                  <a:pt x="0" y="0"/>
                  <a:pt x="0" y="0"/>
                </a:cubicBezTo>
                <a:cubicBezTo>
                  <a:pt x="0" y="14"/>
                  <a:pt x="0" y="27"/>
                  <a:pt x="0" y="39"/>
                </a:cubicBezTo>
                <a:cubicBezTo>
                  <a:pt x="57" y="39"/>
                  <a:pt x="57" y="39"/>
                  <a:pt x="57" y="39"/>
                </a:cubicBezTo>
                <a:lnTo>
                  <a:pt x="57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777407" y="2100573"/>
            <a:ext cx="76105" cy="45244"/>
          </a:xfrm>
          <a:custGeom>
            <a:rect l="l" t="t" r="r" b="b"/>
            <a:pathLst>
              <a:path w="54" h="32">
                <a:moveTo>
                  <a:pt x="54" y="0"/>
                </a:moveTo>
                <a:cubicBezTo>
                  <a:pt x="2" y="0"/>
                  <a:pt x="2" y="0"/>
                  <a:pt x="2" y="0"/>
                </a:cubicBezTo>
                <a:cubicBezTo>
                  <a:pt x="1" y="11"/>
                  <a:pt x="0" y="21"/>
                  <a:pt x="0" y="32"/>
                </a:cubicBezTo>
                <a:cubicBezTo>
                  <a:pt x="54" y="32"/>
                  <a:pt x="54" y="32"/>
                  <a:pt x="54" y="32"/>
                </a:cubicBezTo>
                <a:cubicBezTo>
                  <a:pt x="54" y="0"/>
                  <a:pt x="54" y="0"/>
                  <a:pt x="54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774359" y="2161343"/>
            <a:ext cx="79153" cy="52388"/>
          </a:xfrm>
          <a:custGeom>
            <a:rect l="l" t="t" r="r" b="b"/>
            <a:pathLst>
              <a:path w="56" h="37">
                <a:moveTo>
                  <a:pt x="56" y="0"/>
                </a:moveTo>
                <a:cubicBezTo>
                  <a:pt x="1" y="0"/>
                  <a:pt x="1" y="0"/>
                  <a:pt x="1" y="0"/>
                </a:cubicBezTo>
                <a:cubicBezTo>
                  <a:pt x="0" y="13"/>
                  <a:pt x="0" y="25"/>
                  <a:pt x="0" y="37"/>
                </a:cubicBezTo>
                <a:cubicBezTo>
                  <a:pt x="56" y="37"/>
                  <a:pt x="56" y="37"/>
                  <a:pt x="56" y="37"/>
                </a:cubicBezTo>
                <a:cubicBezTo>
                  <a:pt x="56" y="0"/>
                  <a:pt x="56" y="0"/>
                  <a:pt x="56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729210" y="2161343"/>
            <a:ext cx="33909" cy="52388"/>
          </a:xfrm>
          <a:custGeom>
            <a:rect l="l" t="t" r="r" b="b"/>
            <a:pathLst>
              <a:path w="24" h="37">
                <a:moveTo>
                  <a:pt x="2" y="0"/>
                </a:moveTo>
                <a:cubicBezTo>
                  <a:pt x="1" y="13"/>
                  <a:pt x="1" y="25"/>
                  <a:pt x="0" y="37"/>
                </a:cubicBezTo>
                <a:cubicBezTo>
                  <a:pt x="22" y="37"/>
                  <a:pt x="22" y="37"/>
                  <a:pt x="22" y="37"/>
                </a:cubicBezTo>
                <a:cubicBezTo>
                  <a:pt x="22" y="25"/>
                  <a:pt x="23" y="13"/>
                  <a:pt x="24" y="0"/>
                </a:cubicBezTo>
                <a:lnTo>
                  <a:pt x="2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961239" y="2161343"/>
            <a:ext cx="29718" cy="52388"/>
          </a:xfrm>
          <a:custGeom>
            <a:rect l="l" t="t" r="r" b="b"/>
            <a:pathLst>
              <a:path w="21" h="37">
                <a:moveTo>
                  <a:pt x="21" y="37"/>
                </a:moveTo>
                <a:cubicBezTo>
                  <a:pt x="20" y="25"/>
                  <a:pt x="19" y="13"/>
                  <a:pt x="18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3"/>
                  <a:pt x="1" y="25"/>
                  <a:pt x="1" y="37"/>
                </a:cubicBezTo>
                <a:lnTo>
                  <a:pt x="21" y="37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957049" y="2100573"/>
            <a:ext cx="28575" cy="45244"/>
          </a:xfrm>
          <a:custGeom>
            <a:rect l="l" t="t" r="r" b="b"/>
            <a:pathLst>
              <a:path w="20" h="32">
                <a:moveTo>
                  <a:pt x="20" y="32"/>
                </a:moveTo>
                <a:cubicBezTo>
                  <a:pt x="19" y="21"/>
                  <a:pt x="18" y="11"/>
                  <a:pt x="17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11"/>
                  <a:pt x="1" y="21"/>
                  <a:pt x="2" y="32"/>
                </a:cubicBezTo>
                <a:lnTo>
                  <a:pt x="20" y="32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805887" y="1812728"/>
            <a:ext cx="17812" cy="15431"/>
          </a:xfrm>
          <a:custGeom>
            <a:rect l="l" t="t" r="r" b="b"/>
            <a:pathLst>
              <a:path w="13" h="11">
                <a:moveTo>
                  <a:pt x="13" y="0"/>
                </a:moveTo>
                <a:cubicBezTo>
                  <a:pt x="3" y="0"/>
                  <a:pt x="3" y="0"/>
                  <a:pt x="3" y="0"/>
                </a:cubicBezTo>
                <a:cubicBezTo>
                  <a:pt x="2" y="4"/>
                  <a:pt x="1" y="8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1" y="8"/>
                  <a:pt x="12" y="4"/>
                  <a:pt x="13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900565" y="1812728"/>
            <a:ext cx="16669" cy="15431"/>
          </a:xfrm>
          <a:custGeom>
            <a:rect l="l" t="t" r="r" b="b"/>
            <a:pathLst>
              <a:path w="12" h="11">
                <a:moveTo>
                  <a:pt x="12" y="11"/>
                </a:moveTo>
                <a:cubicBezTo>
                  <a:pt x="12" y="9"/>
                  <a:pt x="11" y="7"/>
                  <a:pt x="11" y="5"/>
                </a:cubicBezTo>
                <a:cubicBezTo>
                  <a:pt x="10" y="3"/>
                  <a:pt x="9" y="2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4"/>
                  <a:pt x="1" y="8"/>
                  <a:pt x="2" y="11"/>
                </a:cubicBezTo>
                <a:lnTo>
                  <a:pt x="12" y="1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853512" y="1812728"/>
            <a:ext cx="13049" cy="1543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792837" y="1877498"/>
            <a:ext cx="17240" cy="16669"/>
          </a:xfrm>
          <a:custGeom>
            <a:rect l="l" t="t" r="r" b="b"/>
            <a:pathLst>
              <a:path w="12" h="12">
                <a:moveTo>
                  <a:pt x="12" y="0"/>
                </a:moveTo>
                <a:cubicBezTo>
                  <a:pt x="2" y="0"/>
                  <a:pt x="2" y="0"/>
                  <a:pt x="2" y="0"/>
                </a:cubicBezTo>
                <a:cubicBezTo>
                  <a:pt x="2" y="4"/>
                  <a:pt x="1" y="8"/>
                  <a:pt x="0" y="12"/>
                </a:cubicBezTo>
                <a:cubicBezTo>
                  <a:pt x="10" y="12"/>
                  <a:pt x="10" y="12"/>
                  <a:pt x="10" y="12"/>
                </a:cubicBezTo>
                <a:cubicBezTo>
                  <a:pt x="11" y="8"/>
                  <a:pt x="12" y="4"/>
                  <a:pt x="12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913043" y="1877498"/>
            <a:ext cx="17240" cy="16669"/>
          </a:xfrm>
          <a:custGeom>
            <a:rect l="l" t="t" r="r" b="b"/>
            <a:pathLst>
              <a:path w="12" h="12">
                <a:moveTo>
                  <a:pt x="2" y="12"/>
                </a:moveTo>
                <a:cubicBezTo>
                  <a:pt x="12" y="12"/>
                  <a:pt x="12" y="12"/>
                  <a:pt x="12" y="12"/>
                </a:cubicBezTo>
                <a:cubicBezTo>
                  <a:pt x="11" y="8"/>
                  <a:pt x="11" y="4"/>
                  <a:pt x="1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4"/>
                  <a:pt x="2" y="8"/>
                  <a:pt x="2" y="12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853512" y="1877498"/>
            <a:ext cx="13049" cy="1666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782741" y="1941220"/>
            <a:ext cx="17240" cy="15431"/>
          </a:xfrm>
          <a:custGeom>
            <a:rect l="l" t="t" r="r" b="b"/>
            <a:pathLst>
              <a:path w="12" h="11">
                <a:moveTo>
                  <a:pt x="12" y="0"/>
                </a:moveTo>
                <a:cubicBezTo>
                  <a:pt x="2" y="0"/>
                  <a:pt x="2" y="0"/>
                  <a:pt x="2" y="0"/>
                </a:cubicBezTo>
                <a:cubicBezTo>
                  <a:pt x="1" y="4"/>
                  <a:pt x="1" y="7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11" y="4"/>
                  <a:pt x="12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924283" y="1941220"/>
            <a:ext cx="16097" cy="15431"/>
          </a:xfrm>
          <a:custGeom>
            <a:rect l="l" t="t" r="r" b="b"/>
            <a:pathLst>
              <a:path w="11" h="11">
                <a:moveTo>
                  <a:pt x="2" y="11"/>
                </a:moveTo>
                <a:cubicBezTo>
                  <a:pt x="11" y="11"/>
                  <a:pt x="11" y="11"/>
                  <a:pt x="11" y="11"/>
                </a:cubicBezTo>
                <a:cubicBezTo>
                  <a:pt x="11" y="7"/>
                  <a:pt x="10" y="4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"/>
                  <a:pt x="1" y="7"/>
                  <a:pt x="2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853512" y="1941220"/>
            <a:ext cx="13049" cy="1543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4773216" y="2017325"/>
            <a:ext cx="15431" cy="15431"/>
          </a:xfrm>
          <a:custGeom>
            <a:rect l="l" t="t" r="r" b="b"/>
            <a:pathLst>
              <a:path w="11" h="11">
                <a:moveTo>
                  <a:pt x="11" y="0"/>
                </a:moveTo>
                <a:cubicBezTo>
                  <a:pt x="1" y="0"/>
                  <a:pt x="1" y="0"/>
                  <a:pt x="1" y="0"/>
                </a:cubicBezTo>
                <a:cubicBezTo>
                  <a:pt x="1" y="3"/>
                  <a:pt x="1" y="7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11" y="3"/>
                  <a:pt x="11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4934474" y="2017325"/>
            <a:ext cx="15431" cy="15431"/>
          </a:xfrm>
          <a:custGeom>
            <a:rect l="l" t="t" r="r" b="b"/>
            <a:pathLst>
              <a:path w="11" h="11">
                <a:moveTo>
                  <a:pt x="2" y="11"/>
                </a:moveTo>
                <a:cubicBezTo>
                  <a:pt x="11" y="11"/>
                  <a:pt x="11" y="11"/>
                  <a:pt x="11" y="11"/>
                </a:cubicBezTo>
                <a:cubicBezTo>
                  <a:pt x="11" y="7"/>
                  <a:pt x="10" y="3"/>
                  <a:pt x="1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3"/>
                  <a:pt x="1" y="7"/>
                  <a:pt x="2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4853512" y="2017325"/>
            <a:ext cx="13049" cy="1543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4766072" y="2085143"/>
            <a:ext cx="15431" cy="15431"/>
          </a:xfrm>
          <a:custGeom>
            <a:rect l="l" t="t" r="r" b="b"/>
            <a:pathLst>
              <a:path w="11" h="11">
                <a:moveTo>
                  <a:pt x="11" y="0"/>
                </a:moveTo>
                <a:cubicBezTo>
                  <a:pt x="1" y="0"/>
                  <a:pt x="1" y="0"/>
                  <a:pt x="1" y="0"/>
                </a:cubicBezTo>
                <a:cubicBezTo>
                  <a:pt x="1" y="4"/>
                  <a:pt x="1" y="7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11" y="4"/>
                  <a:pt x="11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4941523" y="2085143"/>
            <a:ext cx="15431" cy="15431"/>
          </a:xfrm>
          <a:custGeom>
            <a:rect l="l" t="t" r="r" b="b"/>
            <a:pathLst>
              <a:path w="11" h="11">
                <a:moveTo>
                  <a:pt x="1" y="11"/>
                </a:moveTo>
                <a:cubicBezTo>
                  <a:pt x="11" y="11"/>
                  <a:pt x="11" y="11"/>
                  <a:pt x="11" y="11"/>
                </a:cubicBezTo>
                <a:cubicBezTo>
                  <a:pt x="11" y="7"/>
                  <a:pt x="10" y="4"/>
                  <a:pt x="1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4"/>
                  <a:pt x="1" y="7"/>
                  <a:pt x="1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4853512" y="2085143"/>
            <a:ext cx="13049" cy="1543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4763119" y="2145817"/>
            <a:ext cx="14288" cy="15431"/>
          </a:xfrm>
          <a:custGeom>
            <a:rect l="l" t="t" r="r" b="b"/>
            <a:pathLst>
              <a:path w="10" h="11">
                <a:moveTo>
                  <a:pt x="10" y="0"/>
                </a:moveTo>
                <a:cubicBezTo>
                  <a:pt x="0" y="0"/>
                  <a:pt x="0" y="0"/>
                  <a:pt x="0" y="0"/>
                </a:cubicBezTo>
                <a:cubicBezTo>
                  <a:pt x="0" y="3"/>
                  <a:pt x="0" y="7"/>
                  <a:pt x="0" y="11"/>
                </a:cubicBezTo>
                <a:cubicBezTo>
                  <a:pt x="9" y="11"/>
                  <a:pt x="9" y="11"/>
                  <a:pt x="9" y="11"/>
                </a:cubicBezTo>
                <a:cubicBezTo>
                  <a:pt x="9" y="7"/>
                  <a:pt x="10" y="3"/>
                  <a:pt x="10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4946952" y="2145817"/>
            <a:ext cx="14288" cy="15431"/>
          </a:xfrm>
          <a:custGeom>
            <a:rect l="l" t="t" r="r" b="b"/>
            <a:pathLst>
              <a:path w="10" h="11">
                <a:moveTo>
                  <a:pt x="0" y="11"/>
                </a:move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9" y="3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3"/>
                  <a:pt x="0" y="7"/>
                  <a:pt x="0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853512" y="2145817"/>
            <a:ext cx="13049" cy="1543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4760166" y="2213635"/>
            <a:ext cx="13049" cy="15431"/>
          </a:xfrm>
          <a:custGeom>
            <a:rect l="l" t="t" r="r" b="b"/>
            <a:pathLst>
              <a:path w="9" h="11">
                <a:moveTo>
                  <a:pt x="9" y="0"/>
                </a:moveTo>
                <a:cubicBezTo>
                  <a:pt x="0" y="0"/>
                  <a:pt x="0" y="0"/>
                  <a:pt x="0" y="0"/>
                </a:cubicBezTo>
                <a:cubicBezTo>
                  <a:pt x="0" y="4"/>
                  <a:pt x="0" y="7"/>
                  <a:pt x="0" y="11"/>
                </a:cubicBezTo>
                <a:cubicBezTo>
                  <a:pt x="9" y="11"/>
                  <a:pt x="9" y="11"/>
                  <a:pt x="9" y="11"/>
                </a:cubicBezTo>
                <a:cubicBezTo>
                  <a:pt x="9" y="7"/>
                  <a:pt x="9" y="4"/>
                  <a:pt x="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4949905" y="2213635"/>
            <a:ext cx="14288" cy="15431"/>
          </a:xfrm>
          <a:custGeom>
            <a:rect l="l" t="t" r="r" b="b"/>
            <a:pathLst>
              <a:path w="10" h="11">
                <a:moveTo>
                  <a:pt x="0" y="11"/>
                </a:move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9" y="4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"/>
                  <a:pt x="0" y="7"/>
                  <a:pt x="0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4853512" y="2213635"/>
            <a:ext cx="13049" cy="1543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>
            <a:off x="4853512" y="2283834"/>
            <a:ext cx="13049" cy="1543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 flipH="1">
            <a:off x="6479524" y="1287233"/>
            <a:ext cx="2035112" cy="2035112"/>
          </a:xfrm>
          <a:prstGeom prst="ellipse">
            <a:avLst/>
          </a:prstGeom>
          <a:ln w="9525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81041" y="1888451"/>
            <a:ext cx="662750" cy="833056"/>
          </a:xfrm>
          <a:custGeom>
            <a:rect l="l" t="t" r="r" b="b"/>
            <a:pathLst>
              <a:path w="21600" h="21600">
                <a:moveTo>
                  <a:pt x="10799" y="0"/>
                </a:moveTo>
                <a:cubicBezTo>
                  <a:pt x="4836" y="0"/>
                  <a:pt x="0" y="1447"/>
                  <a:pt x="0" y="3231"/>
                </a:cubicBezTo>
                <a:lnTo>
                  <a:pt x="0" y="4776"/>
                </a:lnTo>
                <a:cubicBezTo>
                  <a:pt x="0" y="6669"/>
                  <a:pt x="4836" y="8203"/>
                  <a:pt x="10799" y="8203"/>
                </a:cubicBezTo>
                <a:cubicBezTo>
                  <a:pt x="16764" y="8203"/>
                  <a:pt x="21600" y="6669"/>
                  <a:pt x="21600" y="4776"/>
                </a:cubicBezTo>
                <a:lnTo>
                  <a:pt x="21600" y="3231"/>
                </a:lnTo>
                <a:cubicBezTo>
                  <a:pt x="21600" y="1447"/>
                  <a:pt x="16764" y="0"/>
                  <a:pt x="10799" y="0"/>
                </a:cubicBezTo>
                <a:close/>
                <a:moveTo>
                  <a:pt x="21195" y="8008"/>
                </a:moveTo>
                <a:cubicBezTo>
                  <a:pt x="19915" y="9488"/>
                  <a:pt x="15746" y="10572"/>
                  <a:pt x="10799" y="10572"/>
                </a:cubicBezTo>
                <a:cubicBezTo>
                  <a:pt x="5856" y="10572"/>
                  <a:pt x="1685" y="9488"/>
                  <a:pt x="405" y="8008"/>
                </a:cubicBezTo>
                <a:cubicBezTo>
                  <a:pt x="141" y="7702"/>
                  <a:pt x="0" y="7868"/>
                  <a:pt x="0" y="8007"/>
                </a:cubicBezTo>
                <a:cubicBezTo>
                  <a:pt x="0" y="8144"/>
                  <a:pt x="0" y="10898"/>
                  <a:pt x="0" y="10898"/>
                </a:cubicBezTo>
                <a:cubicBezTo>
                  <a:pt x="0" y="13061"/>
                  <a:pt x="4836" y="14814"/>
                  <a:pt x="10799" y="14814"/>
                </a:cubicBezTo>
                <a:cubicBezTo>
                  <a:pt x="16764" y="14814"/>
                  <a:pt x="21600" y="13061"/>
                  <a:pt x="21600" y="10898"/>
                </a:cubicBezTo>
                <a:cubicBezTo>
                  <a:pt x="21600" y="10898"/>
                  <a:pt x="21600" y="8144"/>
                  <a:pt x="21600" y="8007"/>
                </a:cubicBezTo>
                <a:cubicBezTo>
                  <a:pt x="21600" y="7868"/>
                  <a:pt x="21459" y="7702"/>
                  <a:pt x="21195" y="8008"/>
                </a:cubicBezTo>
                <a:close/>
                <a:moveTo>
                  <a:pt x="21176" y="14285"/>
                </a:moveTo>
                <a:cubicBezTo>
                  <a:pt x="19876" y="15959"/>
                  <a:pt x="15722" y="17184"/>
                  <a:pt x="10799" y="17184"/>
                </a:cubicBezTo>
                <a:cubicBezTo>
                  <a:pt x="5878" y="17184"/>
                  <a:pt x="1724" y="15959"/>
                  <a:pt x="424" y="14285"/>
                </a:cubicBezTo>
                <a:cubicBezTo>
                  <a:pt x="147" y="13932"/>
                  <a:pt x="0" y="14121"/>
                  <a:pt x="0" y="14297"/>
                </a:cubicBezTo>
                <a:cubicBezTo>
                  <a:pt x="0" y="14472"/>
                  <a:pt x="0" y="16754"/>
                  <a:pt x="0" y="16754"/>
                </a:cubicBezTo>
                <a:cubicBezTo>
                  <a:pt x="0" y="19133"/>
                  <a:pt x="4836" y="21600"/>
                  <a:pt x="10799" y="21600"/>
                </a:cubicBezTo>
                <a:cubicBezTo>
                  <a:pt x="16764" y="21600"/>
                  <a:pt x="21600" y="19133"/>
                  <a:pt x="21600" y="16754"/>
                </a:cubicBezTo>
                <a:cubicBezTo>
                  <a:pt x="21600" y="16754"/>
                  <a:pt x="21600" y="14472"/>
                  <a:pt x="21600" y="14297"/>
                </a:cubicBezTo>
                <a:cubicBezTo>
                  <a:pt x="21600" y="14121"/>
                  <a:pt x="21453" y="13932"/>
                  <a:pt x="21176" y="14285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 flipH="1">
            <a:off x="9103948" y="1287329"/>
            <a:ext cx="2035112" cy="2035112"/>
          </a:xfrm>
          <a:prstGeom prst="ellipse">
            <a:avLst/>
          </a:prstGeom>
          <a:ln w="9525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9551051" y="2130196"/>
            <a:ext cx="1279493" cy="450056"/>
          </a:xfrm>
          <a:custGeom>
            <a:rect l="l" t="t" r="r" b="b"/>
            <a:pathLst>
              <a:path w="412" h="132">
                <a:moveTo>
                  <a:pt x="412" y="15"/>
                </a:moveTo>
                <a:cubicBezTo>
                  <a:pt x="412" y="12"/>
                  <a:pt x="411" y="10"/>
                  <a:pt x="407" y="10"/>
                </a:cubicBezTo>
                <a:cubicBezTo>
                  <a:pt x="406" y="10"/>
                  <a:pt x="406" y="10"/>
                  <a:pt x="405" y="11"/>
                </a:cubicBezTo>
                <a:cubicBezTo>
                  <a:pt x="342" y="44"/>
                  <a:pt x="342" y="44"/>
                  <a:pt x="342" y="44"/>
                </a:cubicBezTo>
                <a:cubicBezTo>
                  <a:pt x="299" y="26"/>
                  <a:pt x="258" y="14"/>
                  <a:pt x="219" y="8"/>
                </a:cubicBezTo>
                <a:cubicBezTo>
                  <a:pt x="180" y="2"/>
                  <a:pt x="148" y="0"/>
                  <a:pt x="125" y="3"/>
                </a:cubicBezTo>
                <a:cubicBezTo>
                  <a:pt x="101" y="5"/>
                  <a:pt x="79" y="11"/>
                  <a:pt x="59" y="19"/>
                </a:cubicBezTo>
                <a:cubicBezTo>
                  <a:pt x="39" y="26"/>
                  <a:pt x="26" y="32"/>
                  <a:pt x="20" y="37"/>
                </a:cubicBezTo>
                <a:cubicBezTo>
                  <a:pt x="15" y="41"/>
                  <a:pt x="10" y="44"/>
                  <a:pt x="7" y="46"/>
                </a:cubicBezTo>
                <a:cubicBezTo>
                  <a:pt x="7" y="47"/>
                  <a:pt x="7" y="48"/>
                  <a:pt x="7" y="49"/>
                </a:cubicBezTo>
                <a:cubicBezTo>
                  <a:pt x="7" y="49"/>
                  <a:pt x="7" y="50"/>
                  <a:pt x="7" y="51"/>
                </a:cubicBezTo>
                <a:cubicBezTo>
                  <a:pt x="48" y="71"/>
                  <a:pt x="48" y="71"/>
                  <a:pt x="48" y="71"/>
                </a:cubicBezTo>
                <a:cubicBezTo>
                  <a:pt x="49" y="72"/>
                  <a:pt x="50" y="73"/>
                  <a:pt x="50" y="75"/>
                </a:cubicBezTo>
                <a:cubicBezTo>
                  <a:pt x="50" y="78"/>
                  <a:pt x="48" y="79"/>
                  <a:pt x="46" y="79"/>
                </a:cubicBezTo>
                <a:cubicBezTo>
                  <a:pt x="2" y="79"/>
                  <a:pt x="2" y="79"/>
                  <a:pt x="2" y="79"/>
                </a:cubicBezTo>
                <a:cubicBezTo>
                  <a:pt x="1" y="79"/>
                  <a:pt x="0" y="79"/>
                  <a:pt x="0" y="80"/>
                </a:cubicBezTo>
                <a:cubicBezTo>
                  <a:pt x="0" y="81"/>
                  <a:pt x="1" y="81"/>
                  <a:pt x="1" y="81"/>
                </a:cubicBezTo>
                <a:cubicBezTo>
                  <a:pt x="24" y="101"/>
                  <a:pt x="51" y="114"/>
                  <a:pt x="82" y="122"/>
                </a:cubicBezTo>
                <a:cubicBezTo>
                  <a:pt x="114" y="129"/>
                  <a:pt x="144" y="132"/>
                  <a:pt x="173" y="130"/>
                </a:cubicBezTo>
                <a:cubicBezTo>
                  <a:pt x="203" y="127"/>
                  <a:pt x="230" y="123"/>
                  <a:pt x="256" y="117"/>
                </a:cubicBezTo>
                <a:cubicBezTo>
                  <a:pt x="282" y="111"/>
                  <a:pt x="303" y="106"/>
                  <a:pt x="318" y="100"/>
                </a:cubicBezTo>
                <a:cubicBezTo>
                  <a:pt x="334" y="95"/>
                  <a:pt x="342" y="92"/>
                  <a:pt x="342" y="91"/>
                </a:cubicBezTo>
                <a:cubicBezTo>
                  <a:pt x="405" y="124"/>
                  <a:pt x="405" y="124"/>
                  <a:pt x="405" y="124"/>
                </a:cubicBezTo>
                <a:cubicBezTo>
                  <a:pt x="407" y="124"/>
                  <a:pt x="407" y="124"/>
                  <a:pt x="407" y="124"/>
                </a:cubicBezTo>
                <a:cubicBezTo>
                  <a:pt x="411" y="124"/>
                  <a:pt x="412" y="123"/>
                  <a:pt x="412" y="119"/>
                </a:cubicBezTo>
                <a:cubicBezTo>
                  <a:pt x="412" y="118"/>
                  <a:pt x="412" y="118"/>
                  <a:pt x="411" y="116"/>
                </a:cubicBezTo>
                <a:cubicBezTo>
                  <a:pt x="375" y="67"/>
                  <a:pt x="375" y="67"/>
                  <a:pt x="375" y="67"/>
                </a:cubicBezTo>
                <a:cubicBezTo>
                  <a:pt x="411" y="18"/>
                  <a:pt x="411" y="18"/>
                  <a:pt x="411" y="18"/>
                </a:cubicBezTo>
                <a:cubicBezTo>
                  <a:pt x="412" y="17"/>
                  <a:pt x="412" y="16"/>
                  <a:pt x="412" y="15"/>
                </a:cubicBezTo>
                <a:close/>
                <a:moveTo>
                  <a:pt x="82" y="57"/>
                </a:moveTo>
                <a:cubicBezTo>
                  <a:pt x="79" y="60"/>
                  <a:pt x="76" y="61"/>
                  <a:pt x="72" y="61"/>
                </a:cubicBezTo>
                <a:cubicBezTo>
                  <a:pt x="68" y="61"/>
                  <a:pt x="64" y="60"/>
                  <a:pt x="61" y="57"/>
                </a:cubicBezTo>
                <a:cubicBezTo>
                  <a:pt x="58" y="54"/>
                  <a:pt x="57" y="50"/>
                  <a:pt x="57" y="45"/>
                </a:cubicBezTo>
                <a:cubicBezTo>
                  <a:pt x="57" y="41"/>
                  <a:pt x="58" y="37"/>
                  <a:pt x="61" y="34"/>
                </a:cubicBezTo>
                <a:cubicBezTo>
                  <a:pt x="64" y="31"/>
                  <a:pt x="68" y="29"/>
                  <a:pt x="72" y="29"/>
                </a:cubicBezTo>
                <a:cubicBezTo>
                  <a:pt x="76" y="29"/>
                  <a:pt x="79" y="31"/>
                  <a:pt x="82" y="34"/>
                </a:cubicBezTo>
                <a:cubicBezTo>
                  <a:pt x="85" y="37"/>
                  <a:pt x="87" y="41"/>
                  <a:pt x="87" y="45"/>
                </a:cubicBezTo>
                <a:cubicBezTo>
                  <a:pt x="87" y="50"/>
                  <a:pt x="85" y="54"/>
                  <a:pt x="82" y="57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 flipH="1">
            <a:off x="1061323" y="2678169"/>
            <a:ext cx="653320" cy="651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 flipH="1">
            <a:off x="3695557" y="2678169"/>
            <a:ext cx="653320" cy="65179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AutoShape 62"/>
          <p:cNvSpPr/>
          <p:nvPr/>
        </p:nvSpPr>
        <p:spPr>
          <a:xfrm flipH="1">
            <a:off x="6337221" y="2678169"/>
            <a:ext cx="653320" cy="65179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AutoShape 63"/>
          <p:cNvSpPr/>
          <p:nvPr/>
        </p:nvSpPr>
        <p:spPr>
          <a:xfrm flipH="1">
            <a:off x="8962406" y="2678169"/>
            <a:ext cx="651796" cy="65179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TextBox 6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7" name="TextBox 6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68" name="TextBox 6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2" name="AutoShape 7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3" name="AutoShape 7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4" name="AutoShape 7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5" name="AutoShape 7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6" name="AutoShape 7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7" name="AutoShape 7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8" name="AutoShape 7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9" name="AutoShape 7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0" name="AutoShape 8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1" name="AutoShape 8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2" name="AutoShape 8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3" name="AutoShape 8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4" name="AutoShape 8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5" name="AutoShape 8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6" name="AutoShape 8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7" name="AutoShape 8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8" name="AutoShape 8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9" name="AutoShape 8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0" name="AutoShape 9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1" name="AutoShape 9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2" name="TextBox 9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教学方法与技巧</a:t>
            </a:r>
          </a:p>
        </p:txBody>
      </p:sp>
      <p:sp>
        <p:nvSpPr>
          <p:cNvPr id="93" name="TextBox 93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提升教师的教学反思和改进能力</a:t>
            </a:r>
          </a:p>
        </p:txBody>
      </p:sp>
      <p:sp>
        <p:nvSpPr>
          <p:cNvPr id="94" name="TextBox 94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培训强调教师对学生评价的重要性，介绍了多种评价方法和技术，以及如何给予学生及时、准确、有益的反馈。</a:t>
            </a:r>
          </a:p>
        </p:txBody>
      </p:sp>
      <p:sp>
        <p:nvSpPr>
          <p:cNvPr id="95" name="TextBox 95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培养教师的学生评价与反馈能力</a:t>
            </a:r>
          </a:p>
        </p:txBody>
      </p:sp>
      <p:sp>
        <p:nvSpPr>
          <p:cNvPr id="96" name="TextBox 96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培训鼓励教师进行教学反思，分析教学中的优点和不足，提出改进措施，以不断提高教学水平和效果。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376988" y="1678781"/>
            <a:ext cx="1617059" cy="1618488"/>
          </a:xfrm>
          <a:custGeom>
            <a:rect l="l" t="t" r="r" b="b"/>
            <a:pathLst>
              <a:path w="471" h="471">
                <a:moveTo>
                  <a:pt x="235" y="0"/>
                </a:moveTo>
                <a:cubicBezTo>
                  <a:pt x="105" y="0"/>
                  <a:pt x="0" y="105"/>
                  <a:pt x="0" y="235"/>
                </a:cubicBezTo>
                <a:cubicBezTo>
                  <a:pt x="0" y="365"/>
                  <a:pt x="105" y="471"/>
                  <a:pt x="235" y="471"/>
                </a:cubicBezTo>
                <a:cubicBezTo>
                  <a:pt x="365" y="471"/>
                  <a:pt x="471" y="365"/>
                  <a:pt x="471" y="235"/>
                </a:cubicBezTo>
                <a:cubicBezTo>
                  <a:pt x="471" y="105"/>
                  <a:pt x="365" y="0"/>
                  <a:pt x="235" y="0"/>
                </a:cubicBezTo>
                <a:close/>
                <a:moveTo>
                  <a:pt x="235" y="408"/>
                </a:moveTo>
                <a:cubicBezTo>
                  <a:pt x="140" y="408"/>
                  <a:pt x="62" y="331"/>
                  <a:pt x="62" y="235"/>
                </a:cubicBezTo>
                <a:cubicBezTo>
                  <a:pt x="62" y="140"/>
                  <a:pt x="140" y="62"/>
                  <a:pt x="235" y="62"/>
                </a:cubicBezTo>
                <a:cubicBezTo>
                  <a:pt x="331" y="62"/>
                  <a:pt x="408" y="140"/>
                  <a:pt x="408" y="235"/>
                </a:cubicBezTo>
                <a:cubicBezTo>
                  <a:pt x="408" y="331"/>
                  <a:pt x="331" y="408"/>
                  <a:pt x="235" y="408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102030" y="2315623"/>
            <a:ext cx="519970" cy="337947"/>
          </a:xfrm>
          <a:custGeom>
            <a:rect l="l" t="t" r="r" b="b"/>
            <a:pathLst>
              <a:path w="21600" h="21600">
                <a:moveTo>
                  <a:pt x="12281" y="13211"/>
                </a:moveTo>
                <a:cubicBezTo>
                  <a:pt x="11747" y="14381"/>
                  <a:pt x="9458" y="18011"/>
                  <a:pt x="9360" y="18165"/>
                </a:cubicBezTo>
                <a:cubicBezTo>
                  <a:pt x="9249" y="18377"/>
                  <a:pt x="8939" y="18735"/>
                  <a:pt x="8644" y="18441"/>
                </a:cubicBezTo>
                <a:cubicBezTo>
                  <a:pt x="8559" y="18357"/>
                  <a:pt x="8459" y="18187"/>
                  <a:pt x="8459" y="17853"/>
                </a:cubicBezTo>
                <a:cubicBezTo>
                  <a:pt x="8459" y="17530"/>
                  <a:pt x="8554" y="17204"/>
                  <a:pt x="8565" y="17168"/>
                </a:cubicBezTo>
                <a:lnTo>
                  <a:pt x="9680" y="13369"/>
                </a:lnTo>
                <a:cubicBezTo>
                  <a:pt x="9471" y="13239"/>
                  <a:pt x="9111" y="13015"/>
                  <a:pt x="8832" y="12829"/>
                </a:cubicBezTo>
                <a:lnTo>
                  <a:pt x="8758" y="12781"/>
                </a:lnTo>
                <a:cubicBezTo>
                  <a:pt x="8476" y="12597"/>
                  <a:pt x="8124" y="12367"/>
                  <a:pt x="8124" y="11770"/>
                </a:cubicBezTo>
                <a:cubicBezTo>
                  <a:pt x="8124" y="11484"/>
                  <a:pt x="8211" y="11152"/>
                  <a:pt x="8393" y="10758"/>
                </a:cubicBezTo>
                <a:cubicBezTo>
                  <a:pt x="8927" y="9588"/>
                  <a:pt x="11216" y="5958"/>
                  <a:pt x="11314" y="5804"/>
                </a:cubicBezTo>
                <a:cubicBezTo>
                  <a:pt x="11426" y="5592"/>
                  <a:pt x="11735" y="5234"/>
                  <a:pt x="12030" y="5528"/>
                </a:cubicBezTo>
                <a:cubicBezTo>
                  <a:pt x="12115" y="5612"/>
                  <a:pt x="12215" y="5782"/>
                  <a:pt x="12215" y="6116"/>
                </a:cubicBezTo>
                <a:cubicBezTo>
                  <a:pt x="12215" y="6438"/>
                  <a:pt x="12120" y="6765"/>
                  <a:pt x="12110" y="6801"/>
                </a:cubicBezTo>
                <a:lnTo>
                  <a:pt x="10992" y="10600"/>
                </a:lnTo>
                <a:cubicBezTo>
                  <a:pt x="11203" y="10730"/>
                  <a:pt x="11563" y="10954"/>
                  <a:pt x="11842" y="11140"/>
                </a:cubicBezTo>
                <a:lnTo>
                  <a:pt x="11916" y="11188"/>
                </a:lnTo>
                <a:cubicBezTo>
                  <a:pt x="12198" y="11372"/>
                  <a:pt x="12550" y="11602"/>
                  <a:pt x="12550" y="12201"/>
                </a:cubicBezTo>
                <a:cubicBezTo>
                  <a:pt x="12550" y="12485"/>
                  <a:pt x="12462" y="12817"/>
                  <a:pt x="12281" y="13211"/>
                </a:cubicBezTo>
                <a:close/>
                <a:moveTo>
                  <a:pt x="16430" y="6048"/>
                </a:moveTo>
                <a:cubicBezTo>
                  <a:pt x="16132" y="6048"/>
                  <a:pt x="15840" y="6088"/>
                  <a:pt x="15557" y="6162"/>
                </a:cubicBezTo>
                <a:cubicBezTo>
                  <a:pt x="14848" y="2597"/>
                  <a:pt x="12653" y="0"/>
                  <a:pt x="10054" y="0"/>
                </a:cubicBezTo>
                <a:cubicBezTo>
                  <a:pt x="6881" y="0"/>
                  <a:pt x="4310" y="3869"/>
                  <a:pt x="4310" y="8641"/>
                </a:cubicBezTo>
                <a:cubicBezTo>
                  <a:pt x="4310" y="9067"/>
                  <a:pt x="4330" y="9486"/>
                  <a:pt x="4369" y="9896"/>
                </a:cubicBezTo>
                <a:cubicBezTo>
                  <a:pt x="4217" y="9868"/>
                  <a:pt x="4064" y="9850"/>
                  <a:pt x="3906" y="9850"/>
                </a:cubicBezTo>
                <a:cubicBezTo>
                  <a:pt x="1749" y="9850"/>
                  <a:pt x="0" y="12481"/>
                  <a:pt x="0" y="15726"/>
                </a:cubicBezTo>
                <a:cubicBezTo>
                  <a:pt x="0" y="18969"/>
                  <a:pt x="1749" y="21600"/>
                  <a:pt x="3906" y="21600"/>
                </a:cubicBezTo>
                <a:lnTo>
                  <a:pt x="16430" y="21600"/>
                </a:lnTo>
                <a:cubicBezTo>
                  <a:pt x="19285" y="21600"/>
                  <a:pt x="21600" y="18119"/>
                  <a:pt x="21600" y="13823"/>
                </a:cubicBezTo>
                <a:cubicBezTo>
                  <a:pt x="21600" y="9530"/>
                  <a:pt x="19285" y="6048"/>
                  <a:pt x="16430" y="6048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4412712" y="2961703"/>
            <a:ext cx="448017" cy="773517"/>
          </a:xfrm>
          <a:prstGeom prst="line">
            <a:avLst/>
          </a:prstGeom>
          <a:ln w="12700">
            <a:solidFill>
              <a:schemeClr val="lt1">
                <a:lumMod val="65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3672114" y="3744355"/>
            <a:ext cx="740598" cy="0"/>
          </a:xfrm>
          <a:prstGeom prst="line">
            <a:avLst/>
          </a:prstGeom>
          <a:ln w="12700">
            <a:solidFill>
              <a:schemeClr val="lt1">
                <a:lumMod val="65000"/>
              </a:schemeClr>
            </a:solidFill>
            <a:prstDash val="solid"/>
            <a:tailEnd type="oval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>
            <a:off x="4411797" y="2961703"/>
            <a:ext cx="448932" cy="773621"/>
          </a:xfrm>
          <a:prstGeom prst="line">
            <a:avLst/>
          </a:prstGeom>
          <a:ln w="12700">
            <a:solidFill>
              <a:schemeClr val="lt1">
                <a:lumMod val="65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H="1">
            <a:off x="3672114" y="3744355"/>
            <a:ext cx="739683" cy="0"/>
          </a:xfrm>
          <a:prstGeom prst="line">
            <a:avLst/>
          </a:prstGeom>
          <a:ln w="12700">
            <a:solidFill>
              <a:schemeClr val="lt1">
                <a:lumMod val="65000"/>
              </a:schemeClr>
            </a:solidFill>
            <a:prstDash val="solid"/>
            <a:tailEnd type="oval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 flipH="1">
            <a:off x="4411561" y="2961703"/>
            <a:ext cx="449168" cy="773517"/>
          </a:xfrm>
          <a:prstGeom prst="line">
            <a:avLst/>
          </a:prstGeom>
          <a:ln w="1270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 flipH="1">
            <a:off x="3672114" y="3744355"/>
            <a:ext cx="739447" cy="0"/>
          </a:xfrm>
          <a:prstGeom prst="line">
            <a:avLst/>
          </a:prstGeom>
          <a:ln w="12700">
            <a:solidFill>
              <a:schemeClr val="dk1"/>
            </a:solidFill>
            <a:prstDash val="solid"/>
            <a:tailEnd type="oval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5631466" y="4068699"/>
            <a:ext cx="957358" cy="68789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110192" y="4068128"/>
            <a:ext cx="478631" cy="688848"/>
          </a:xfrm>
          <a:prstGeom prst="rect">
            <a:avLst/>
          </a:prstGeom>
          <a:solidFill>
            <a:srgbClr val="0D0D0D">
              <a:alpha val="961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631466" y="4819840"/>
            <a:ext cx="957358" cy="687896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110192" y="4819555"/>
            <a:ext cx="478631" cy="688848"/>
          </a:xfrm>
          <a:prstGeom prst="rect">
            <a:avLst/>
          </a:prstGeom>
          <a:solidFill>
            <a:srgbClr val="0D0D0D">
              <a:alpha val="961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631466" y="5567458"/>
            <a:ext cx="957358" cy="480727"/>
          </a:xfrm>
          <a:custGeom>
            <a:rect l="l" t="t" r="r" b="b"/>
            <a:pathLst>
              <a:path w="520" h="261">
                <a:moveTo>
                  <a:pt x="260" y="261"/>
                </a:moveTo>
                <a:lnTo>
                  <a:pt x="0" y="0"/>
                </a:lnTo>
                <a:lnTo>
                  <a:pt x="520" y="0"/>
                </a:lnTo>
                <a:lnTo>
                  <a:pt x="260" y="261"/>
                </a:lnTo>
                <a:close/>
              </a:path>
            </a:pathLst>
          </a:custGeom>
          <a:solidFill>
            <a:srgbClr val="ECAE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970270" y="5904452"/>
            <a:ext cx="279844" cy="143637"/>
          </a:xfrm>
          <a:custGeom>
            <a:rect l="l" t="t" r="r" b="b"/>
            <a:pathLst>
              <a:path w="152" h="78">
                <a:moveTo>
                  <a:pt x="76" y="78"/>
                </a:moveTo>
                <a:lnTo>
                  <a:pt x="152" y="0"/>
                </a:lnTo>
                <a:lnTo>
                  <a:pt x="0" y="0"/>
                </a:lnTo>
                <a:lnTo>
                  <a:pt x="76" y="78"/>
                </a:lnTo>
                <a:close/>
              </a:path>
            </a:pathLst>
          </a:custGeom>
          <a:solidFill>
            <a:srgbClr val="333333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110192" y="5567458"/>
            <a:ext cx="478631" cy="480727"/>
          </a:xfrm>
          <a:custGeom>
            <a:rect l="l" t="t" r="r" b="b"/>
            <a:pathLst>
              <a:path w="260" h="261">
                <a:moveTo>
                  <a:pt x="0" y="261"/>
                </a:moveTo>
                <a:lnTo>
                  <a:pt x="260" y="0"/>
                </a:lnTo>
                <a:lnTo>
                  <a:pt x="0" y="0"/>
                </a:lnTo>
                <a:lnTo>
                  <a:pt x="0" y="261"/>
                </a:lnTo>
                <a:close/>
              </a:path>
            </a:pathLst>
          </a:custGeom>
          <a:solidFill>
            <a:srgbClr val="0D0D0D">
              <a:alpha val="961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631466" y="3308604"/>
            <a:ext cx="957358" cy="68941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110192" y="3308604"/>
            <a:ext cx="478631" cy="688848"/>
          </a:xfrm>
          <a:prstGeom prst="rect">
            <a:avLst/>
          </a:prstGeom>
          <a:solidFill>
            <a:srgbClr val="0D0D0D">
              <a:alpha val="961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186047" y="1678781"/>
            <a:ext cx="1617059" cy="1618488"/>
          </a:xfrm>
          <a:custGeom>
            <a:rect l="l" t="t" r="r" b="b"/>
            <a:pathLst>
              <a:path w="471" h="471">
                <a:moveTo>
                  <a:pt x="235" y="0"/>
                </a:moveTo>
                <a:cubicBezTo>
                  <a:pt x="105" y="0"/>
                  <a:pt x="0" y="105"/>
                  <a:pt x="0" y="235"/>
                </a:cubicBezTo>
                <a:cubicBezTo>
                  <a:pt x="0" y="365"/>
                  <a:pt x="105" y="471"/>
                  <a:pt x="235" y="471"/>
                </a:cubicBezTo>
                <a:cubicBezTo>
                  <a:pt x="365" y="471"/>
                  <a:pt x="471" y="365"/>
                  <a:pt x="471" y="235"/>
                </a:cubicBezTo>
                <a:cubicBezTo>
                  <a:pt x="471" y="105"/>
                  <a:pt x="365" y="0"/>
                  <a:pt x="235" y="0"/>
                </a:cubicBezTo>
                <a:close/>
                <a:moveTo>
                  <a:pt x="235" y="408"/>
                </a:moveTo>
                <a:cubicBezTo>
                  <a:pt x="140" y="408"/>
                  <a:pt x="62" y="331"/>
                  <a:pt x="62" y="235"/>
                </a:cubicBezTo>
                <a:cubicBezTo>
                  <a:pt x="62" y="140"/>
                  <a:pt x="140" y="62"/>
                  <a:pt x="235" y="62"/>
                </a:cubicBezTo>
                <a:cubicBezTo>
                  <a:pt x="331" y="62"/>
                  <a:pt x="408" y="140"/>
                  <a:pt x="408" y="235"/>
                </a:cubicBezTo>
                <a:cubicBezTo>
                  <a:pt x="408" y="331"/>
                  <a:pt x="331" y="408"/>
                  <a:pt x="235" y="40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4582096" y="2292477"/>
            <a:ext cx="535496" cy="428339"/>
          </a:xfrm>
          <a:custGeom>
            <a:rect l="l" t="t" r="r" b="b"/>
            <a:pathLst>
              <a:path w="21600" h="21600">
                <a:moveTo>
                  <a:pt x="18143" y="10800"/>
                </a:moveTo>
                <a:cubicBezTo>
                  <a:pt x="17065" y="10800"/>
                  <a:pt x="16800" y="11898"/>
                  <a:pt x="16709" y="12419"/>
                </a:cubicBezTo>
                <a:cubicBezTo>
                  <a:pt x="16115" y="15817"/>
                  <a:pt x="13696" y="18359"/>
                  <a:pt x="10800" y="18359"/>
                </a:cubicBezTo>
                <a:cubicBezTo>
                  <a:pt x="9130" y="18359"/>
                  <a:pt x="7618" y="17514"/>
                  <a:pt x="6524" y="16146"/>
                </a:cubicBezTo>
                <a:cubicBezTo>
                  <a:pt x="6018" y="15513"/>
                  <a:pt x="5198" y="15513"/>
                  <a:pt x="4691" y="16146"/>
                </a:cubicBezTo>
                <a:cubicBezTo>
                  <a:pt x="4185" y="16779"/>
                  <a:pt x="4185" y="17804"/>
                  <a:pt x="4691" y="18437"/>
                </a:cubicBezTo>
                <a:cubicBezTo>
                  <a:pt x="6255" y="20391"/>
                  <a:pt x="8415" y="21600"/>
                  <a:pt x="10800" y="21600"/>
                </a:cubicBezTo>
                <a:cubicBezTo>
                  <a:pt x="14669" y="21600"/>
                  <a:pt x="17943" y="18421"/>
                  <a:pt x="19043" y="14039"/>
                </a:cubicBezTo>
                <a:lnTo>
                  <a:pt x="21600" y="14039"/>
                </a:lnTo>
                <a:lnTo>
                  <a:pt x="21600" y="10800"/>
                </a:lnTo>
                <a:cubicBezTo>
                  <a:pt x="21600" y="10800"/>
                  <a:pt x="18143" y="10800"/>
                  <a:pt x="18143" y="10800"/>
                </a:cubicBezTo>
                <a:close/>
                <a:moveTo>
                  <a:pt x="4891" y="9180"/>
                </a:moveTo>
                <a:cubicBezTo>
                  <a:pt x="5484" y="5783"/>
                  <a:pt x="7904" y="3240"/>
                  <a:pt x="10800" y="3240"/>
                </a:cubicBezTo>
                <a:cubicBezTo>
                  <a:pt x="12470" y="3240"/>
                  <a:pt x="13982" y="4086"/>
                  <a:pt x="15076" y="5454"/>
                </a:cubicBezTo>
                <a:cubicBezTo>
                  <a:pt x="15582" y="6086"/>
                  <a:pt x="16404" y="6086"/>
                  <a:pt x="16909" y="5454"/>
                </a:cubicBezTo>
                <a:cubicBezTo>
                  <a:pt x="17415" y="4821"/>
                  <a:pt x="17415" y="3796"/>
                  <a:pt x="16909" y="3163"/>
                </a:cubicBezTo>
                <a:cubicBezTo>
                  <a:pt x="15346" y="1209"/>
                  <a:pt x="13186" y="0"/>
                  <a:pt x="10800" y="0"/>
                </a:cubicBezTo>
                <a:cubicBezTo>
                  <a:pt x="6931" y="0"/>
                  <a:pt x="3658" y="3178"/>
                  <a:pt x="2557" y="7560"/>
                </a:cubicBezTo>
                <a:lnTo>
                  <a:pt x="0" y="7560"/>
                </a:lnTo>
                <a:lnTo>
                  <a:pt x="0" y="10800"/>
                </a:lnTo>
                <a:lnTo>
                  <a:pt x="3457" y="10800"/>
                </a:lnTo>
                <a:cubicBezTo>
                  <a:pt x="4535" y="10800"/>
                  <a:pt x="4800" y="9702"/>
                  <a:pt x="4891" y="9180"/>
                </a:cubicBezTo>
                <a:close/>
                <a:moveTo>
                  <a:pt x="7343" y="10800"/>
                </a:moveTo>
                <a:cubicBezTo>
                  <a:pt x="7343" y="13185"/>
                  <a:pt x="8891" y="15120"/>
                  <a:pt x="10800" y="15120"/>
                </a:cubicBezTo>
                <a:cubicBezTo>
                  <a:pt x="12709" y="15120"/>
                  <a:pt x="14255" y="13185"/>
                  <a:pt x="14255" y="10800"/>
                </a:cubicBezTo>
                <a:cubicBezTo>
                  <a:pt x="14255" y="8415"/>
                  <a:pt x="12709" y="6480"/>
                  <a:pt x="10800" y="6480"/>
                </a:cubicBezTo>
                <a:cubicBezTo>
                  <a:pt x="8891" y="6480"/>
                  <a:pt x="7343" y="8415"/>
                  <a:pt x="7343" y="1080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5278469" y="1678781"/>
            <a:ext cx="1617059" cy="1618488"/>
          </a:xfrm>
          <a:custGeom>
            <a:rect l="l" t="t" r="r" b="b"/>
            <a:pathLst>
              <a:path w="471" h="471">
                <a:moveTo>
                  <a:pt x="235" y="0"/>
                </a:moveTo>
                <a:cubicBezTo>
                  <a:pt x="105" y="0"/>
                  <a:pt x="0" y="105"/>
                  <a:pt x="0" y="235"/>
                </a:cubicBezTo>
                <a:cubicBezTo>
                  <a:pt x="0" y="365"/>
                  <a:pt x="105" y="471"/>
                  <a:pt x="235" y="471"/>
                </a:cubicBezTo>
                <a:cubicBezTo>
                  <a:pt x="365" y="471"/>
                  <a:pt x="471" y="365"/>
                  <a:pt x="471" y="235"/>
                </a:cubicBezTo>
                <a:cubicBezTo>
                  <a:pt x="471" y="105"/>
                  <a:pt x="365" y="0"/>
                  <a:pt x="235" y="0"/>
                </a:cubicBezTo>
                <a:close/>
                <a:moveTo>
                  <a:pt x="235" y="408"/>
                </a:moveTo>
                <a:cubicBezTo>
                  <a:pt x="140" y="408"/>
                  <a:pt x="62" y="331"/>
                  <a:pt x="62" y="235"/>
                </a:cubicBezTo>
                <a:cubicBezTo>
                  <a:pt x="62" y="140"/>
                  <a:pt x="140" y="62"/>
                  <a:pt x="235" y="62"/>
                </a:cubicBezTo>
                <a:cubicBezTo>
                  <a:pt x="331" y="62"/>
                  <a:pt x="408" y="140"/>
                  <a:pt x="408" y="235"/>
                </a:cubicBezTo>
                <a:cubicBezTo>
                  <a:pt x="408" y="331"/>
                  <a:pt x="331" y="408"/>
                  <a:pt x="235" y="408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5861590" y="2325624"/>
            <a:ext cx="490728" cy="405384"/>
          </a:xfrm>
          <a:custGeom>
            <a:rect l="l" t="t" r="r" b="b"/>
            <a:pathLst>
              <a:path w="107" h="88">
                <a:moveTo>
                  <a:pt x="83" y="63"/>
                </a:moveTo>
                <a:cubicBezTo>
                  <a:pt x="97" y="47"/>
                  <a:pt x="97" y="23"/>
                  <a:pt x="83" y="7"/>
                </a:cubicBezTo>
                <a:cubicBezTo>
                  <a:pt x="82" y="6"/>
                  <a:pt x="82" y="4"/>
                  <a:pt x="83" y="3"/>
                </a:cubicBezTo>
                <a:cubicBezTo>
                  <a:pt x="85" y="0"/>
                  <a:pt x="85" y="0"/>
                  <a:pt x="85" y="0"/>
                </a:cubicBezTo>
                <a:cubicBezTo>
                  <a:pt x="86" y="0"/>
                  <a:pt x="86" y="0"/>
                  <a:pt x="87" y="0"/>
                </a:cubicBezTo>
                <a:cubicBezTo>
                  <a:pt x="88" y="0"/>
                  <a:pt x="89" y="0"/>
                  <a:pt x="89" y="0"/>
                </a:cubicBezTo>
                <a:cubicBezTo>
                  <a:pt x="107" y="20"/>
                  <a:pt x="107" y="50"/>
                  <a:pt x="89" y="69"/>
                </a:cubicBezTo>
                <a:cubicBezTo>
                  <a:pt x="89" y="70"/>
                  <a:pt x="88" y="70"/>
                  <a:pt x="87" y="70"/>
                </a:cubicBezTo>
                <a:cubicBezTo>
                  <a:pt x="86" y="70"/>
                  <a:pt x="86" y="70"/>
                  <a:pt x="85" y="69"/>
                </a:cubicBezTo>
                <a:cubicBezTo>
                  <a:pt x="83" y="67"/>
                  <a:pt x="83" y="67"/>
                  <a:pt x="83" y="67"/>
                </a:cubicBezTo>
                <a:cubicBezTo>
                  <a:pt x="82" y="65"/>
                  <a:pt x="82" y="64"/>
                  <a:pt x="83" y="63"/>
                </a:cubicBezTo>
                <a:close/>
                <a:moveTo>
                  <a:pt x="24" y="63"/>
                </a:moveTo>
                <a:cubicBezTo>
                  <a:pt x="10" y="47"/>
                  <a:pt x="10" y="23"/>
                  <a:pt x="24" y="7"/>
                </a:cubicBezTo>
                <a:cubicBezTo>
                  <a:pt x="25" y="6"/>
                  <a:pt x="25" y="4"/>
                  <a:pt x="24" y="3"/>
                </a:cubicBezTo>
                <a:cubicBezTo>
                  <a:pt x="22" y="0"/>
                  <a:pt x="22" y="0"/>
                  <a:pt x="22" y="0"/>
                </a:cubicBezTo>
                <a:cubicBezTo>
                  <a:pt x="21" y="0"/>
                  <a:pt x="21" y="0"/>
                  <a:pt x="20" y="0"/>
                </a:cubicBezTo>
                <a:cubicBezTo>
                  <a:pt x="19" y="0"/>
                  <a:pt x="18" y="0"/>
                  <a:pt x="18" y="0"/>
                </a:cubicBezTo>
                <a:cubicBezTo>
                  <a:pt x="0" y="20"/>
                  <a:pt x="0" y="50"/>
                  <a:pt x="18" y="69"/>
                </a:cubicBezTo>
                <a:cubicBezTo>
                  <a:pt x="18" y="70"/>
                  <a:pt x="19" y="70"/>
                  <a:pt x="20" y="70"/>
                </a:cubicBezTo>
                <a:cubicBezTo>
                  <a:pt x="21" y="70"/>
                  <a:pt x="21" y="70"/>
                  <a:pt x="22" y="69"/>
                </a:cubicBezTo>
                <a:cubicBezTo>
                  <a:pt x="24" y="67"/>
                  <a:pt x="24" y="67"/>
                  <a:pt x="24" y="67"/>
                </a:cubicBezTo>
                <a:cubicBezTo>
                  <a:pt x="25" y="65"/>
                  <a:pt x="25" y="64"/>
                  <a:pt x="24" y="63"/>
                </a:cubicBezTo>
                <a:close/>
                <a:moveTo>
                  <a:pt x="36" y="51"/>
                </a:moveTo>
                <a:cubicBezTo>
                  <a:pt x="37" y="53"/>
                  <a:pt x="37" y="54"/>
                  <a:pt x="36" y="55"/>
                </a:cubicBezTo>
                <a:cubicBezTo>
                  <a:pt x="33" y="58"/>
                  <a:pt x="33" y="58"/>
                  <a:pt x="33" y="58"/>
                </a:cubicBezTo>
                <a:cubicBezTo>
                  <a:pt x="33" y="58"/>
                  <a:pt x="32" y="59"/>
                  <a:pt x="31" y="59"/>
                </a:cubicBezTo>
                <a:cubicBezTo>
                  <a:pt x="30" y="58"/>
                  <a:pt x="30" y="58"/>
                  <a:pt x="29" y="58"/>
                </a:cubicBezTo>
                <a:cubicBezTo>
                  <a:pt x="18" y="44"/>
                  <a:pt x="18" y="25"/>
                  <a:pt x="29" y="12"/>
                </a:cubicBezTo>
                <a:cubicBezTo>
                  <a:pt x="30" y="11"/>
                  <a:pt x="30" y="11"/>
                  <a:pt x="31" y="11"/>
                </a:cubicBezTo>
                <a:cubicBezTo>
                  <a:pt x="32" y="11"/>
                  <a:pt x="33" y="11"/>
                  <a:pt x="33" y="12"/>
                </a:cubicBezTo>
                <a:cubicBezTo>
                  <a:pt x="36" y="14"/>
                  <a:pt x="36" y="14"/>
                  <a:pt x="36" y="14"/>
                </a:cubicBezTo>
                <a:cubicBezTo>
                  <a:pt x="37" y="15"/>
                  <a:pt x="37" y="17"/>
                  <a:pt x="36" y="18"/>
                </a:cubicBezTo>
                <a:cubicBezTo>
                  <a:pt x="28" y="28"/>
                  <a:pt x="28" y="42"/>
                  <a:pt x="36" y="51"/>
                </a:cubicBezTo>
                <a:close/>
                <a:moveTo>
                  <a:pt x="61" y="80"/>
                </a:moveTo>
                <a:cubicBezTo>
                  <a:pt x="61" y="84"/>
                  <a:pt x="58" y="88"/>
                  <a:pt x="54" y="88"/>
                </a:cubicBezTo>
                <a:cubicBezTo>
                  <a:pt x="49" y="88"/>
                  <a:pt x="46" y="84"/>
                  <a:pt x="46" y="80"/>
                </a:cubicBezTo>
                <a:cubicBezTo>
                  <a:pt x="46" y="60"/>
                  <a:pt x="46" y="44"/>
                  <a:pt x="46" y="24"/>
                </a:cubicBezTo>
                <a:cubicBezTo>
                  <a:pt x="46" y="19"/>
                  <a:pt x="49" y="16"/>
                  <a:pt x="54" y="16"/>
                </a:cubicBezTo>
                <a:cubicBezTo>
                  <a:pt x="58" y="16"/>
                  <a:pt x="61" y="19"/>
                  <a:pt x="61" y="24"/>
                </a:cubicBezTo>
                <a:cubicBezTo>
                  <a:pt x="61" y="44"/>
                  <a:pt x="61" y="60"/>
                  <a:pt x="61" y="80"/>
                </a:cubicBezTo>
                <a:close/>
                <a:moveTo>
                  <a:pt x="71" y="51"/>
                </a:moveTo>
                <a:cubicBezTo>
                  <a:pt x="70" y="53"/>
                  <a:pt x="70" y="54"/>
                  <a:pt x="71" y="55"/>
                </a:cubicBezTo>
                <a:cubicBezTo>
                  <a:pt x="74" y="58"/>
                  <a:pt x="74" y="58"/>
                  <a:pt x="74" y="58"/>
                </a:cubicBezTo>
                <a:cubicBezTo>
                  <a:pt x="74" y="58"/>
                  <a:pt x="75" y="59"/>
                  <a:pt x="76" y="59"/>
                </a:cubicBezTo>
                <a:cubicBezTo>
                  <a:pt x="77" y="58"/>
                  <a:pt x="77" y="58"/>
                  <a:pt x="78" y="58"/>
                </a:cubicBezTo>
                <a:cubicBezTo>
                  <a:pt x="89" y="44"/>
                  <a:pt x="89" y="25"/>
                  <a:pt x="78" y="12"/>
                </a:cubicBezTo>
                <a:cubicBezTo>
                  <a:pt x="77" y="11"/>
                  <a:pt x="77" y="11"/>
                  <a:pt x="76" y="11"/>
                </a:cubicBezTo>
                <a:cubicBezTo>
                  <a:pt x="75" y="11"/>
                  <a:pt x="74" y="11"/>
                  <a:pt x="74" y="12"/>
                </a:cubicBezTo>
                <a:cubicBezTo>
                  <a:pt x="71" y="14"/>
                  <a:pt x="71" y="14"/>
                  <a:pt x="71" y="14"/>
                </a:cubicBezTo>
                <a:cubicBezTo>
                  <a:pt x="70" y="15"/>
                  <a:pt x="70" y="17"/>
                  <a:pt x="71" y="18"/>
                </a:cubicBezTo>
                <a:cubicBezTo>
                  <a:pt x="79" y="28"/>
                  <a:pt x="79" y="42"/>
                  <a:pt x="71" y="5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3" name="Connector 23"/>
          <p:cNvCxnSpPr/>
          <p:nvPr/>
        </p:nvCxnSpPr>
        <p:spPr>
          <a:xfrm>
            <a:off x="6501829" y="3141178"/>
            <a:ext cx="772981" cy="856845"/>
          </a:xfrm>
          <a:prstGeom prst="line">
            <a:avLst/>
          </a:prstGeom>
          <a:ln w="1270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24" name="Connector 24"/>
          <p:cNvCxnSpPr/>
          <p:nvPr/>
        </p:nvCxnSpPr>
        <p:spPr>
          <a:xfrm>
            <a:off x="7235821" y="3990692"/>
            <a:ext cx="816015" cy="0"/>
          </a:xfrm>
          <a:prstGeom prst="line">
            <a:avLst/>
          </a:prstGeom>
          <a:ln w="12700">
            <a:solidFill>
              <a:schemeClr val="dk1"/>
            </a:solidFill>
            <a:prstDash val="solid"/>
            <a:tailEnd type="oval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25" name="Connector 25"/>
          <p:cNvCxnSpPr/>
          <p:nvPr/>
        </p:nvCxnSpPr>
        <p:spPr>
          <a:xfrm>
            <a:off x="7817411" y="2488025"/>
            <a:ext cx="467443" cy="440204"/>
          </a:xfrm>
          <a:prstGeom prst="line">
            <a:avLst/>
          </a:prstGeom>
          <a:ln w="1270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8261968" y="2920898"/>
            <a:ext cx="593806" cy="0"/>
          </a:xfrm>
          <a:prstGeom prst="line">
            <a:avLst/>
          </a:prstGeom>
          <a:ln w="12700">
            <a:solidFill>
              <a:schemeClr val="dk1"/>
            </a:solidFill>
            <a:prstDash val="solid"/>
            <a:tailEnd type="oval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sp>
        <p:nvSpPr>
          <p:cNvPr id="27" name="TextBox 27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0" name="AutoShape 3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TextBox 5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教育心理学与儿童发展理论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培训介绍了教育心理学的基本概念、理论和研究方法，帮助教师更好地理解学生的学习心理和行为。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掌握儿童发展理论及其在教学中的应用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了解教育心理学的基本原理和概念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680677">
            <a:off x="-103598" y="1325485"/>
            <a:ext cx="9608125" cy="3565980"/>
          </a:xfrm>
          <a:custGeom>
            <a:rect l="l" t="t" r="r" b="b"/>
            <a:pathLst>
              <a:path w="2907" h="1077">
                <a:moveTo>
                  <a:pt x="966" y="697"/>
                </a:moveTo>
                <a:cubicBezTo>
                  <a:pt x="1108" y="727"/>
                  <a:pt x="1497" y="786"/>
                  <a:pt x="1623" y="694"/>
                </a:cubicBezTo>
                <a:cubicBezTo>
                  <a:pt x="1667" y="661"/>
                  <a:pt x="1708" y="623"/>
                  <a:pt x="1752" y="588"/>
                </a:cubicBezTo>
                <a:cubicBezTo>
                  <a:pt x="2134" y="287"/>
                  <a:pt x="2404" y="399"/>
                  <a:pt x="2401" y="402"/>
                </a:cubicBezTo>
                <a:cubicBezTo>
                  <a:pt x="2518" y="510"/>
                  <a:pt x="2782" y="511"/>
                  <a:pt x="2907" y="415"/>
                </a:cubicBezTo>
                <a:cubicBezTo>
                  <a:pt x="2901" y="418"/>
                  <a:pt x="2896" y="421"/>
                  <a:pt x="2890" y="424"/>
                </a:cubicBezTo>
                <a:cubicBezTo>
                  <a:pt x="2776" y="484"/>
                  <a:pt x="2556" y="468"/>
                  <a:pt x="2461" y="382"/>
                </a:cubicBezTo>
                <a:cubicBezTo>
                  <a:pt x="2594" y="342"/>
                  <a:pt x="2774" y="142"/>
                  <a:pt x="2813" y="0"/>
                </a:cubicBezTo>
                <a:cubicBezTo>
                  <a:pt x="2769" y="128"/>
                  <a:pt x="2609" y="309"/>
                  <a:pt x="2486" y="344"/>
                </a:cubicBezTo>
                <a:cubicBezTo>
                  <a:pt x="2412" y="366"/>
                  <a:pt x="2258" y="334"/>
                  <a:pt x="2149" y="312"/>
                </a:cubicBezTo>
                <a:cubicBezTo>
                  <a:pt x="2096" y="307"/>
                  <a:pt x="1767" y="523"/>
                  <a:pt x="1723" y="545"/>
                </a:cubicBezTo>
                <a:cubicBezTo>
                  <a:pt x="1685" y="564"/>
                  <a:pt x="1653" y="593"/>
                  <a:pt x="1621" y="619"/>
                </a:cubicBezTo>
                <a:cubicBezTo>
                  <a:pt x="1544" y="679"/>
                  <a:pt x="1459" y="684"/>
                  <a:pt x="1365" y="675"/>
                </a:cubicBezTo>
                <a:cubicBezTo>
                  <a:pt x="1283" y="668"/>
                  <a:pt x="1017" y="609"/>
                  <a:pt x="905" y="585"/>
                </a:cubicBezTo>
                <a:cubicBezTo>
                  <a:pt x="892" y="585"/>
                  <a:pt x="333" y="356"/>
                  <a:pt x="40" y="603"/>
                </a:cubicBezTo>
                <a:cubicBezTo>
                  <a:pt x="38" y="604"/>
                  <a:pt x="2" y="577"/>
                  <a:pt x="0" y="579"/>
                </a:cubicBezTo>
                <a:cubicBezTo>
                  <a:pt x="35" y="711"/>
                  <a:pt x="81" y="945"/>
                  <a:pt x="116" y="1077"/>
                </a:cubicBezTo>
                <a:cubicBezTo>
                  <a:pt x="134" y="1022"/>
                  <a:pt x="114" y="942"/>
                  <a:pt x="135" y="890"/>
                </a:cubicBezTo>
                <a:cubicBezTo>
                  <a:pt x="183" y="773"/>
                  <a:pt x="185" y="695"/>
                  <a:pt x="337" y="673"/>
                </a:cubicBezTo>
                <a:cubicBezTo>
                  <a:pt x="561" y="641"/>
                  <a:pt x="765" y="673"/>
                  <a:pt x="985" y="702"/>
                </a:cubicBezTo>
              </a:path>
            </a:pathLst>
          </a:custGeom>
          <a:solidFill>
            <a:srgbClr val="BFBFB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90431" y="2766027"/>
            <a:ext cx="201706" cy="201706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5795" y="2404762"/>
            <a:ext cx="201706" cy="201706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057465" y="3115249"/>
            <a:ext cx="200200" cy="200200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770460" y="3563819"/>
            <a:ext cx="200200" cy="200200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0559" y="3042996"/>
            <a:ext cx="100853" cy="100852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793038" y="3115249"/>
            <a:ext cx="100852" cy="100852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8375884">
            <a:off x="1990249" y="1573891"/>
            <a:ext cx="2372296" cy="1026604"/>
          </a:xfrm>
          <a:custGeom>
            <a:rect l="l" t="t" r="r" b="b"/>
            <a:pathLst>
              <a:path w="641" h="277">
                <a:moveTo>
                  <a:pt x="325" y="0"/>
                </a:moveTo>
                <a:cubicBezTo>
                  <a:pt x="132" y="0"/>
                  <a:pt x="0" y="143"/>
                  <a:pt x="0" y="143"/>
                </a:cubicBezTo>
                <a:cubicBezTo>
                  <a:pt x="119" y="243"/>
                  <a:pt x="229" y="277"/>
                  <a:pt x="323" y="277"/>
                </a:cubicBezTo>
                <a:cubicBezTo>
                  <a:pt x="517" y="277"/>
                  <a:pt x="641" y="132"/>
                  <a:pt x="641" y="132"/>
                </a:cubicBezTo>
                <a:cubicBezTo>
                  <a:pt x="527" y="33"/>
                  <a:pt x="419" y="0"/>
                  <a:pt x="325" y="0"/>
                </a:cubicBezTo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 rot="7494101">
            <a:off x="4401979" y="2345892"/>
            <a:ext cx="2094833" cy="906399"/>
          </a:xfrm>
          <a:custGeom>
            <a:rect l="l" t="t" r="r" b="b"/>
            <a:pathLst>
              <a:path w="641" h="277">
                <a:moveTo>
                  <a:pt x="325" y="0"/>
                </a:moveTo>
                <a:cubicBezTo>
                  <a:pt x="132" y="0"/>
                  <a:pt x="0" y="143"/>
                  <a:pt x="0" y="143"/>
                </a:cubicBezTo>
                <a:cubicBezTo>
                  <a:pt x="119" y="243"/>
                  <a:pt x="229" y="277"/>
                  <a:pt x="323" y="277"/>
                </a:cubicBezTo>
                <a:cubicBezTo>
                  <a:pt x="517" y="277"/>
                  <a:pt x="641" y="132"/>
                  <a:pt x="641" y="132"/>
                </a:cubicBezTo>
                <a:cubicBezTo>
                  <a:pt x="527" y="33"/>
                  <a:pt x="419" y="0"/>
                  <a:pt x="325" y="0"/>
                </a:cubicBezTo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 rot="7358619">
            <a:off x="7362539" y="1859831"/>
            <a:ext cx="2032159" cy="879062"/>
          </a:xfrm>
          <a:custGeom>
            <a:rect l="l" t="t" r="r" b="b"/>
            <a:pathLst>
              <a:path w="641" h="277">
                <a:moveTo>
                  <a:pt x="325" y="0"/>
                </a:moveTo>
                <a:cubicBezTo>
                  <a:pt x="132" y="0"/>
                  <a:pt x="0" y="143"/>
                  <a:pt x="0" y="143"/>
                </a:cubicBezTo>
                <a:cubicBezTo>
                  <a:pt x="119" y="243"/>
                  <a:pt x="229" y="277"/>
                  <a:pt x="323" y="277"/>
                </a:cubicBezTo>
                <a:cubicBezTo>
                  <a:pt x="517" y="277"/>
                  <a:pt x="641" y="132"/>
                  <a:pt x="641" y="132"/>
                </a:cubicBezTo>
                <a:cubicBezTo>
                  <a:pt x="527" y="33"/>
                  <a:pt x="419" y="0"/>
                  <a:pt x="325" y="0"/>
                </a:cubicBezTo>
              </a:path>
            </a:pathLst>
          </a:custGeom>
          <a:solidFill>
            <a:schemeClr val="accent6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 rot="3380677">
            <a:off x="443389" y="2966446"/>
            <a:ext cx="2369725" cy="1026223"/>
          </a:xfrm>
          <a:custGeom>
            <a:rect l="l" t="t" r="r" b="b"/>
            <a:pathLst>
              <a:path w="641" h="277">
                <a:moveTo>
                  <a:pt x="325" y="0"/>
                </a:moveTo>
                <a:cubicBezTo>
                  <a:pt x="132" y="0"/>
                  <a:pt x="0" y="143"/>
                  <a:pt x="0" y="143"/>
                </a:cubicBezTo>
                <a:cubicBezTo>
                  <a:pt x="119" y="243"/>
                  <a:pt x="229" y="277"/>
                  <a:pt x="323" y="277"/>
                </a:cubicBezTo>
                <a:cubicBezTo>
                  <a:pt x="517" y="277"/>
                  <a:pt x="641" y="132"/>
                  <a:pt x="641" y="132"/>
                </a:cubicBezTo>
                <a:cubicBezTo>
                  <a:pt x="527" y="33"/>
                  <a:pt x="419" y="0"/>
                  <a:pt x="325" y="0"/>
                </a:cubicBezTo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3880404">
            <a:off x="2573360" y="3655102"/>
            <a:ext cx="2094738" cy="906399"/>
          </a:xfrm>
          <a:custGeom>
            <a:rect l="l" t="t" r="r" b="b"/>
            <a:pathLst>
              <a:path w="641" h="277">
                <a:moveTo>
                  <a:pt x="325" y="0"/>
                </a:moveTo>
                <a:cubicBezTo>
                  <a:pt x="132" y="0"/>
                  <a:pt x="0" y="143"/>
                  <a:pt x="0" y="143"/>
                </a:cubicBezTo>
                <a:cubicBezTo>
                  <a:pt x="119" y="243"/>
                  <a:pt x="229" y="277"/>
                  <a:pt x="323" y="277"/>
                </a:cubicBezTo>
                <a:cubicBezTo>
                  <a:pt x="517" y="277"/>
                  <a:pt x="641" y="132"/>
                  <a:pt x="641" y="132"/>
                </a:cubicBezTo>
                <a:cubicBezTo>
                  <a:pt x="527" y="33"/>
                  <a:pt x="419" y="0"/>
                  <a:pt x="325" y="0"/>
                </a:cubicBezTo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 rot="2257082">
            <a:off x="6217063" y="3265816"/>
            <a:ext cx="2032159" cy="879062"/>
          </a:xfrm>
          <a:custGeom>
            <a:rect l="l" t="t" r="r" b="b"/>
            <a:pathLst>
              <a:path w="641" h="277">
                <a:moveTo>
                  <a:pt x="325" y="0"/>
                </a:moveTo>
                <a:cubicBezTo>
                  <a:pt x="132" y="0"/>
                  <a:pt x="0" y="143"/>
                  <a:pt x="0" y="143"/>
                </a:cubicBezTo>
                <a:cubicBezTo>
                  <a:pt x="119" y="243"/>
                  <a:pt x="229" y="277"/>
                  <a:pt x="323" y="277"/>
                </a:cubicBezTo>
                <a:cubicBezTo>
                  <a:pt x="517" y="277"/>
                  <a:pt x="641" y="132"/>
                  <a:pt x="641" y="132"/>
                </a:cubicBezTo>
                <a:cubicBezTo>
                  <a:pt x="527" y="33"/>
                  <a:pt x="419" y="0"/>
                  <a:pt x="325" y="0"/>
                </a:cubicBezTo>
              </a:path>
            </a:pathLst>
          </a:cu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教育心理学与儿童发展理论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1038225" y="5349091"/>
            <a:ext cx="10115550" cy="12573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buFont typeface="Arial"/>
              <a:buChar char="•"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详细描述：培训深入探讨了儿童发展的基本理论，如皮亚杰的认知发展阶段理论、埃里克森的心理社会发展阶段理论等，以及如何将这些理论应用于教学实践。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6" r="25696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了解学生的学习风格和个体差异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培训分析了学生的学习风格和个体差异，如认知风格、学习动机、兴趣爱好等，以及如何根据学生的特点进行教学调整。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培养教师解决学生心理问题的能力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培训注重教师对学生心理问题的识别和处理能力，介绍了如何与学生沟通、解决常见心理问题的方法和技巧。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教育心理学与儿童发展理论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掌握有效的课堂管理技巧和方法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培训介绍了多种课堂管理技巧和方法，如制定课堂规则、维持课堂秩序、处理学生行为问题等，以提高教师的课堂管理能力。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课堂管理与学生互动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https://d.book118.com/257024002053006026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3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2024-08-31T09:51:59.204</cp:lastPrinted>
  <dcterms:created xsi:type="dcterms:W3CDTF">2024-08-31T01:51:59Z</dcterms:created>
  <dcterms:modified xsi:type="dcterms:W3CDTF">2024-08-31T01:52:01Z</dcterms:modified>
</cp:coreProperties>
</file>