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86FEF47-250E-4980-8E6A-133F4F2F3D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03CB3B-76BE-422D-81FC-3E08440B49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2A707D-913D-4668-8997-9CFC351867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B183DB-BC6C-4181-8049-97EF7AF71B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74DF6A-7AAF-4F41-9753-51986290830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71C49D2-0EE0-4756-BFC8-10782F793C4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B2564E7-3785-4CC0-B0E2-864AA8C6F5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6C62C17-AD32-4F3B-8491-39F4E61F1F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9DB670-742D-4EF8-A329-366D416289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5CD9B5-E476-4D79-9D20-4313D4247B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E31303-905E-4060-A60C-CAFBC9EC40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702400605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2004898" y="5075611"/>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1500">
                <a:solidFill>
                  <a:schemeClr val="accent1"/>
                </a:solidFill>
                <a:latin typeface="Microsoft Yahei"/>
                <a:ea typeface="Microsoft Yahei"/>
                <a:cs typeface="Microsoft Yahei"/>
              </a:rPr>
              <a:t>汇报人：&lt;XXX&gt;</a:t>
            </a:r>
          </a:p>
        </p:txBody>
      </p:sp>
      <p:sp>
        <p:nvSpPr>
          <p:cNvPr id="14" name="TextBox 14"/>
          <p:cNvSpPr txBox="1"/>
          <p:nvPr/>
        </p:nvSpPr>
        <p:spPr>
          <a:xfrm>
            <a:off x="4760192" y="5075611"/>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500">
                <a:solidFill>
                  <a:schemeClr val="accent1"/>
                </a:solidFill>
                <a:latin typeface="Microsoft Yahei"/>
                <a:ea typeface="Microsoft Yahei"/>
                <a:cs typeface="Microsoft Yahei"/>
              </a:rPr>
              <a:t>2023-12-29</a:t>
            </a:r>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700" b="1">
                <a:solidFill>
                  <a:schemeClr val="accent1"/>
                </a:solidFill>
                <a:latin typeface="Microsoft Yahei"/>
                <a:ea typeface="Microsoft Yahei"/>
                <a:cs typeface="Microsoft Yahei"/>
              </a:rPr>
              <a:t>教师业务培训计划书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培训目标</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培训内容</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培训形式</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培训时间与安排</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培训效果评估</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5" name="TextBox 5"/>
          <p:cNvSpPr txBox="1"/>
          <p:nvPr/>
        </p:nvSpPr>
        <p:spPr>
          <a:xfrm>
            <a:off x="4023413" y="1756561"/>
            <a:ext cx="4145173" cy="82369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sp>
        <p:nvSpPr>
          <p:cNvPr id="6" name="TextBox 6"/>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solidFill>
                <a:latin typeface="Microsoft Yahei"/>
                <a:ea typeface="Microsoft Yahei"/>
                <a:cs typeface="Microsoft Yahei"/>
              </a:rPr>
              <a:t>培训目标</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提高教师的教学水平</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掌握先进的教育理念</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通过培训，使教师了解当前教育领域的新理念、新思想和新方法，提高教学理论水平。</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提升课堂教学能力</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培训教师如何设计课程、组织课堂、运用教学技巧，提高课堂教学效果。</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增强教学评价与反思能力</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培养教师进行教学评价和反思的习惯，提高教学质量和自我提升能力。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提高跨学科整合能力</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培养教师具备跨学科整合知识的能力，促进学科之间的融合与交流。</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提升教育技术应用能力</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培训教师运用现代教育技术手段辅助教学，提高教学效果。</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掌握学科前沿知识</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使教师了解学科发展的最新动态和趋势，掌握前沿学科知识。</a:t>
            </a:r>
          </a:p>
        </p:txBody>
      </p:sp>
      <p:pic>
        <p:nvPicPr>
          <p:cNvPr id="8" name="Picture 8"/>
          <p:cNvPicPr>
            <a:picLocks noChangeAspect="1"/>
          </p:cNvPicPr>
          <p:nvPr/>
        </p:nvPicPr>
        <p:blipFill>
          <a:blip r:embed="rId2"/>
          <a:stretch>
            <a:fillRect/>
          </a:stretch>
        </p:blipFill>
        <p:spPr>
          <a:xfrm>
            <a:off x="869006" y="1293634"/>
            <a:ext cx="4563025"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增强教师的专业技能</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促进教育科研成果转化</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培养教师将教育科研成果转化为实际教学应用的能力，推动教育教学改革。</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激发创新思维</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通过培训，激发教师的创新思维和想象力，培养教师的创新意识和创新能力。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探索教学方法创新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鼓励教师尝试新的教学方法和手段，提高教学效果和满足学生个性化需求。</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培养教师的创新能力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5" name="TextBox 5"/>
          <p:cNvSpPr txBox="1"/>
          <p:nvPr/>
        </p:nvSpPr>
        <p:spPr>
          <a:xfrm>
            <a:off x="4023413" y="1756561"/>
            <a:ext cx="4145173" cy="82369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sp>
        <p:nvSpPr>
          <p:cNvPr id="6" name="TextBox 6"/>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solidFill>
                <a:latin typeface="Microsoft Yahei"/>
                <a:ea typeface="Microsoft Yahei"/>
                <a:cs typeface="Microsoft Yahei"/>
              </a:rPr>
              <a:t>培训内容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掌握有效的教学方法与技巧是教师业务培训的核心内容，有助于提高教学质量和学生学习效果。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教师需要掌握各种教学方法，如讲授法、讨论法、直观演示法等，以及各种教学技巧，如课堂管理、教学评价、学生反馈等。此外，教师还应了解如何根据不同的学生需求和学科特点选择合适的教学方法与技巧。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教学方法与技巧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学科专业知识是教师必备的基本素质，是保证教学质量和学生学习效果的基础。</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教师需要具备扎实的学科专业知识，包括学科的基本概念、原理、方法等。此外，教师还应关注学科发展的动态，了解学科前沿和最新研究成果，以保持专业知识的更新和提升。</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学科专业知识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教育心理学知识是教师业务培训的重要内容，有助于教师更好地理解学生心理需求和行为特点，提高教育教学的针对性和有效性。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教师需要了解学生的认知发展、情感需求、学习动机等方面的知识，以及如何运用心理学原理来促进学生的学习和发展。此外，教师还应具备心理辅导和干预的能力，以帮助学生解决学习和生活中的心理问题。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教育心理学知识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了解和掌握教育政策法规是教师的职业要求，有助于教师依法执教，维护学生权益。</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教师需要了解国家的教育方针政策、法律法规以及教育部门的相关规定，以确保教育教学活动的合法性和规范性。此外，教师还应关注教育政策法规的变化，及时调整自己的教育教学方式和方法。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教育政策法规</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教师职业道德是教师的职业灵魂，是保证教育教学质量的重要保障。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教师需要具备高尚的职业道德情操，包括热爱教育事业、关爱学生、为人师表、严谨治学等方面的品质。此外，教师还应注重自身的言行举止，树立良好的师德形象，为学生树立榜样。</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教师职业道德</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https://d.book118.com/257024006053006026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2024-08-31T09:52:00.979</cp:lastPrinted>
  <dcterms:created xsi:type="dcterms:W3CDTF">2024-08-31T01:52:01Z</dcterms:created>
  <dcterms:modified xsi:type="dcterms:W3CDTF">2024-08-31T01:52:03Z</dcterms:modified>
</cp:coreProperties>
</file>