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888AC-EB4E-43AB-981A-F779F199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F5C71-B5A3-4CF1-B1B0-33805B2D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09004-C80E-4269-ABB0-1B8AA4F09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32E42-97FC-46BC-8AF8-E72B2B346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58DFA-BF0C-49D2-8544-BDFCED894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2CD8E-EE50-4E80-B44F-656041652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1284A-F73E-4FE8-8516-633347A70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37772-F8FA-45F6-87B9-5F57D7D61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B8E72-3590-4886-A60A-7841CB98A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5B989-5DE6-48E5-B6C2-06B6D24E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1DB26-3C1B-4365-8354-2A6C975D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4056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哮喘护理查房PPT课件评价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PPT课件内容评价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PPT课件设计评价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PPT课件应用评价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评估哮喘护理查房PPT课件的质量和实用性，为改进和优化提供依据。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随着医疗技术的发展，PPT课件已成为重要的教学工具。对于哮喘护理这一专业领域，一个高质量的PPT课件对于提升医护人员的专业知识和技能至关重要。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内容完整性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评估PPT课件是否涵盖了哮喘护理的各个方面，如定义、症状、诊断、治疗和预防等。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检查PPT课件提供的信息是否准确、科学，是否与最新的医学研究结果一致。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评估PPT课件的布局、字体、颜色以及动画效果是否易于理解和接受。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评价PPT课件是否提供了互动环节，如问题和答案、小测验等，以增强学习效果。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PPT课件内容评价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评价PPT课件的目录结构是否清晰，各部分内容是否归类合理。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课件目录结构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评估PPT课件内容的逻辑性，看是否符合认知规律，前后内容是否连贯。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评价PPT课件的层次感，看是否能够让观众跟随讲解者的思路逐步深入。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核实PPT课件中引用的数据、资料来源是否可靠，是否经过权威认证。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数据可靠性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检查PPT课件中涉及的医学知识是否准确，有无科学性错误。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医学知识准确性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确认PPT课件中使用的案例是否真实，是否具有代表性。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案例真实性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内容准确性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评估PPT课件所涵盖的哮喘护理知识是否全面，有无遗漏重要内容。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信息覆盖面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检查PPT课件中的数据、观点是否陈旧，是否及时更新。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评价PPT课件的信息呈现方式，如文字、图片、图表等是否丰富多样，易于理解。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信息呈现方式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信息完整性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PPT课件设计评价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https://d.book118.com/257024056023006026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2024-08-31T01:23:04.959</cp:lastPrinted>
  <dcterms:created xsi:type="dcterms:W3CDTF">2024-08-30T17:23:04Z</dcterms:created>
  <dcterms:modified xsi:type="dcterms:W3CDTF">2024-08-30T17:23:06Z</dcterms:modified>
</cp:coreProperties>
</file>