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174C6-70B0-4291-BD70-CC1C0C8AA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31DB7-2CB4-4FE0-9F5C-ACBB38035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22C49-FD54-47E0-9F38-66C46549F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0C511-F35D-46DB-BBA6-3CC680A9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2029F-C7B7-4E96-BCBF-864C787E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E92F0-A6D6-4844-980A-83B311629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9F566-ACBD-4737-9014-65A654B0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BBB1A-47EB-4906-A113-A1B140501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DD9EE-345E-4B67-9C57-82BFDA6F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57EFF-78BF-4FB6-8582-45F0EE31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D1006-717B-4403-988E-0C5F887DE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0003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预防运动损伤的饮食与营养建议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饮食对运动损伤的影响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营养补充与运动损伤的预防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针对不同运动项目的饮食与营养建议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实践中的饮食与营养计划制定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906" r="20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强调预防运动损伤的重要性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运动损伤不仅影响运动员的训练和比赛表现，还可能导致长期的身体健康问题。因此，通过合理的饮食和营养策略来预防运动损伤至关重要。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阐述饮食与营养在预防运动损伤中的作用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适当的饮食和营养摄入可以为运动员提供足够的能量和营养素，支持他们的训练和比赛需求，同时有助于减轻运动带来的应激和炎症反应，从而降低运动损伤的风险。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运动损伤与饮食营养的关系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能量平衡与运动损伤：能量摄入与消耗的不平衡可能导致运动员体重过重或过轻，增加运动损伤的风险。因此，保持能量平衡是预防运动损伤的关键。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蛋白质、碳水化合物与运动损伤：蛋白质和碳水化合物是运动员主要的能量来源。摄入不足可能导致肌肉疲劳和力量下降，增加运动损伤的风险。适当的摄入有助于维持肌肉功能和预防运动损伤。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脂肪与运动损伤：脂肪对于维持细胞功能和提供能量具有重要作用，但摄入过多可能导致体重增加和炎症反应，从而增加运动损伤的风险。因此，合理控制脂肪摄入对预防运动损伤具有重要意义。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与运动损伤：维生素和矿物质在维持身体正常生理功能方面发挥重要作用。缺乏这些营养素可能导致免疫系统功能下降、骨骼脆弱等问题，增加运动损伤的风险。适当的摄入有助于维持身体健康和预防运动损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饮食对运动损伤的影响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42" r="7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蛋白质是肌肉、韧带、骨骼等组织的基本构成成分，对于维持和修复运动损伤至关重要。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高质量的蛋白质来源包括瘦肉、鱼、禽类、豆类、坚果和奶制品等。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运动员和经常进行高强度锻炼的人应确保每日摄入足够的蛋白质，以支持组织的修复和再生。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蛋白质对运动损伤的预防作用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复杂的碳水化合物，如全谷物、水果和蔬菜，提供持久的能量，并有助于维持血糖稳定。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在运动前、运动中和运动后合理补充碳水化合物，可以提高运动表现，减少运动损伤的风险。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360" r="336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79" r="37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碳水化合物是主要的能量来源，对于维持运动表现和防止疲劳至关重要。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碳水化合物对运动能力的影响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适量的健康脂肪摄入，如来自鱼类、坚果、种子和橄榄油的脂肪，对关节和肌肉有保护作用。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这些脂肪富含抗炎物质，可以减少运动引起的炎症和疼痛。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757" b="2175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同时，适量的脂肪摄入有助于维持细胞膜的完整性和功能，促进肌肉修复和再生。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19" b="2751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脂肪对关节和肌肉的保护作用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营养补充与运动损伤的预防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56" b="1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维生素和矿物质对骨骼健康的重要性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钙和维生素D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钙是骨骼的主要成分，而维生素D有助于钙的吸收。补充足够的钙和维生素D可以保持骨骼的强度和健康。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镁和锌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镁和锌是骨骼代谢的重要矿物质，参与骨骼的形成和修复。适量的镁和锌摄入有助于预防骨折和骨质疏松。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维生素K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维生素K有助于骨骼的形成和维持，同时可以减少骨折的风险。通过食物或补充剂摄入足够的维生素K对骨骼健康至关重要。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维生素C和维生素E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维生素C和维生素E是强效的抗氧化剂，可以保护细胞免受氧化应激的损伤，加速运动后的恢复过程。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硒和铜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硒和铜是抗氧化酶的组成部分，可以帮助清除体内的自由基，减轻运动引起的氧化应激和炎症反应。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多酚类物质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多酚类物质是一类具有抗氧化作用的植物化合物，如茶多酚、花青素等。适量摄入富含多酚类物质的食物，如水果、蔬菜和红酒，有助于减轻运动损伤。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抗氧化剂对减轻运动损伤的作用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https://d.book118.com/257030003155006040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2024-09-13T10:24:23.776</cp:lastPrinted>
  <dcterms:created xsi:type="dcterms:W3CDTF">2024-09-13T02:24:23Z</dcterms:created>
  <dcterms:modified xsi:type="dcterms:W3CDTF">2024-09-13T02:24:25Z</dcterms:modified>
</cp:coreProperties>
</file>