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08057-27E9-41B5-806D-C8E5F5BE8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237A0-DDDE-4958-9E08-30641A970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5473C-7C18-4428-8738-B44D41D84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8EB4F-6F10-4129-8A41-2AD63AA62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37CD3-BD8B-4F78-B4B9-78B5B0DEC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8724B-3773-4515-836F-A01F272D8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1DE0D6-07D5-4842-9129-38E711D5F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9D5D8-081A-44C3-A598-0BB431E42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0DBE1-B230-443B-AA5E-A3A6A18CC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14C6F-BB62-4936-8959-C9495175F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EC7B6-F3B5-49CF-912F-D1CEF6483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30064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化妆包简介介绍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化妆包基本概念与功能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化妆包种类与特点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化妆包选购指南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化妆包使用技巧与保养方法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化妆包与时尚搭配建议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市场上热门化妆包产品推荐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化妆包基本概念与功能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化妆包是一种专门设计用于存放和携带化妆品、护肤品及相关工具的便携式收纳包。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它可以帮助用户有条理地整理各种化妆品和护肤品，方便随时随地进行化妆或护肤，保持个人形象的整洁与美观。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化妆包适用于所有需要使用化妆品或护肤品的人群，特别是经常外出、旅行或需要随时补妆的人。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适用于多种场合，如日常出行、办公、旅行、演出、摄影等，方便用户随时进行妆容的调整和补妆。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随着消费者对于个性化需求的增加，化妆包的定制服务将逐渐普及，用户可以根据自己的喜好和需求定制专属的化妆包。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环保意识的提高使得化妆包的材质趋向于更环保、可降解的材料，减少对环境的负担。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环保材质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未来化妆包可能会融入更多智能科技元素，如内置LED灯光、智能感应开合盖、内置电子秤等功能，提升用户体验。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智能科技融合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化妆包的功能将越来越多样化，除了收纳化妆品外，还可能集成充电宝、镜子、化妆刷清洁器等多种实用功能。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多功能集成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化妆包种类与特点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轻便、防水、易清洗，适合短期旅行或日常使用。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塑料化妆包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皮革化妆包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帆布化妆包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高档、耐用、质感好，适合商务出差或正式场合。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环保、耐磨、价格实惠，适合户外活动或休闲度假。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按材质分类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设计有多个隔层和收纳空间，方便分类存放各类化妆品，易于查找和使用。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042" b="6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3917" b="3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多层化妆包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小巧轻便，可随身携带在手提包或背包中，方便随时补妆。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便携式化妆包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为化妆师或美容师设计，配备专业化妆工具和收纳空间，满足专业需求。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专业化妆包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按功能分类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372" b="28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按品牌分类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香奈儿化妆包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以简约优雅的设计和高品质材料著称，是时尚女性的首选。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迪奥化妆包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注重细节和实用性，提供多种尺寸和款式选择，满足不同需求。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雅诗兰黛化妆包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以高端大气上档次为特点，适合正式场合和商务出差使用。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化妆包选购指南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明确化妆包的主要用途，如日常携带、旅行或商务出差等，以便选择合适的款式和大小。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确定用途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根据个人需要携带的化妆品数量，选择合适的化妆包容量，确保能够容纳所有必需的物品。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考虑容量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如果需要经常携带化妆包，可以选择带有手柄或肩带的款式，以便轻松携带。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考虑选择环保材质，如可回收材料或天然纤维等，以减少对环境的影响。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选择耐磨、防水且易于清洁的材质，如尼龙、帆布或皮革等，以确保化妆包的使用寿命。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根据个人喜好和预算，选择具有良好质感和外观的材质，提升化妆包的整体品质感。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667" r="19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选择合适材质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https://d.book118.com/257030064014006036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2024-09-10T20:47:32.549</cp:lastPrinted>
  <dcterms:created xsi:type="dcterms:W3CDTF">2024-09-10T12:47:32Z</dcterms:created>
  <dcterms:modified xsi:type="dcterms:W3CDTF">2024-09-10T12:47:34Z</dcterms:modified>
</cp:coreProperties>
</file>