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9EEF4-815D-4ED5-91C8-36BE9700D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55CB6-6B3C-44DF-960B-83B9CAF56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4005C-7C18-47D0-9DCA-1EB37B297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5AD44-0A21-4007-B1BA-1A45A1982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25B8F7-68CC-4E92-AEE2-B5486D46D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FE6B5C-AC66-4902-AD75-C611B8D54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01F93-9A0A-4E1B-8FDB-FA38127E7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D284A-4F50-4CB9-B632-ECA08696E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4B133-BFD4-4926-AE17-DD567E063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33B64-D935-4CCB-AFA4-97AA3CB84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D5C19-6F0A-4072-B12F-F2E44D73D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31166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教研处工作总结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本学期教研工作回顾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科研成果与转化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课程建设与改革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通过对教学工作的总结，发现存在的问题和不足，提出改进措施，从而提升教学质量。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推动学校教学改革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310" b="173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通过对教师教研活动的总结，分享经验和成果，促进教师专业素养的提升。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通过对教研处工作的总结，为学校教学改革提供参考和借鉴。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包括教研活动的计划、组织、实施和效果等方面。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教研活动组织情况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包括教师培训、教学观摩、教学评估等方面。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教师教学能力提升情况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包括课程体系的完善、课程内容的更新、教学方法的改进等方面。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课程建设和改革情况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包括论文发表、课题研究、教学成果奖等方面。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教育教学研究成果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本学期教研工作回顾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本学期共组织了X次常规教研活动，包括教学观摩、教学研讨、教学经验分享等，参与教师人数达到X人次，有效促进了教师之间的交流与合作。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常规教研活动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围绕“新课程理念下的教学实践”等主题，组织了X次专题教研活动，深入探讨了新课程理念在教学中的具体应用，提高了教师对新课程理念的认识和理解。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专题教研活动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通过问卷调查和反馈，大部分教师认为教研活动对提升教学水平和专业素养有很大帮助，同时也提出了一些改进意见和建议。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教研活动效果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教研活动组织情况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教材选用情况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本学期共选用了X套教材，其中X套为国家规划教材，X套为校本教材。在选用过程中，充分征求了教师和学生的意见，确保了教材的适用性和科学性。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教材建设成果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组织教师编写了X本校本教材和X本教学辅导资料，丰富了教学资源库。同时，积极推广优秀教材和教学资源，提高了教学质量和效率。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教材建设与选用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教学方法改革与创新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教学方法改革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鼓励和支持教师进行教学方法改革尝试，如采用案例教学、项目式学习等新型教学方法，激发了学生的学习兴趣和主动性。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信息化教学手段应用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积极推动信息化教学手段在教学中的应用，如使用多媒体教学课件、在线教学平台等，提高了教学效果和学生的学习体验。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教学创新成果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本学期共有X项教学成果获得校级以上奖励，其中X项获得省级奖励，展示了教师在教学方法改革和创新方面的成果和实力。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组织开展了X次教师培训活动，包括新教师培训、骨干教师培训、教学能力提升培训等，参训教师人数达到X人次。通过培训，提高了教师的教育教学能力和专业素养。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教师成长计划实施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制定了个性化的教师成长计划，为每位教师提供了专业发展的指导和支持。同时，鼓励教师参加学术交流和研修活动，拓宽了教师的视野和学术水平。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教师队伍建设成果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本学期共有X名教师获得高级职称晋升，X名教师获得硕士以上学位，教师队伍的整体素质和能力得到了进一步提升。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教师培训与成长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科研成果与转化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学科覆盖面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申报项目涵盖理、工、农、医等多个学科领域，体现了学校科研的广泛性和综合性。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申报数量与质量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本年度共申报国家级项目XX项，省部级项目XX项，其中成功立项国家级项目XX项，省部级项目XX项，申报数量和立项质量较往年有显著提升。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青年教师参与度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鼓励青年教师积极参与科研项目申报，本年度有XX%的申报项目由青年教师担任负责人，有效促进了青年教师的成长。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科研项目申报与立项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本年度共发表论文XX篇，其中SCI/EI收录XX篇，影响因子总和达XX，论文数量和质量均有显著提升。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论文发表情况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申请专利XX项，其中发明专利XX项，授权专利XX项，专利申请和授权数量较往年有明显增长。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专利申请与授权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获得国家级科技奖励XX项，省部级科技奖励XX项，奖励级别和数量均创历史新高。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科研奖励情况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与国内外知名高校、科研机构和企业建立了广泛的合作关系，共同开展科研项目研究和人才培养工作。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合作单位拓展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组织或参与国际学术会议XX次，国内学术会议XX次，有效提升了学校的学术影响力和知名度。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与合作单位共同发表高水平论文XX篇，联合申请专利XX项，合作成果显著。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合作成果展示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科研合作与交流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转化成果数量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本年度共有XX项科研成果成功转化，包括技术转让、技术许可、作价投资等多种形式。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社会经济效益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转化成果在相关行业和企业中得到广泛应用，产生了显著的社会经济效益，提升了学校的社会声誉和影响力。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建立了完善的科研成果转化机制，包括成果评估、转化方式选择、转化收益分配等方面的规定和流程。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606" r="2160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科研成果转化与应用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https://d.book118.com/257031166035006051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2024-09-24T04:02:45.620</cp:lastPrinted>
  <dcterms:created xsi:type="dcterms:W3CDTF">2024-09-23T20:02:45Z</dcterms:created>
  <dcterms:modified xsi:type="dcterms:W3CDTF">2024-09-23T20:02:47Z</dcterms:modified>
</cp:coreProperties>
</file>