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B8EA6-323C-4754-9543-93786E17B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362A27-2B18-4F24-89A3-C0D9A13E3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3475EC-FB4A-47ED-8C50-17E6A9668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B7A729-8CAF-45A6-B360-6A1E3D821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264613-52C6-44D2-B17F-EDC03CB32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26DDE8-13A6-4D1D-86AF-CF7DBB7E3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B71160-B5B0-48CE-82CE-F93869668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7F254-B926-498E-894F-E4E7C37F6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FF4225-9F33-4A99-8C5B-0C60C0C24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17470B-7093-422F-A0B9-B4CB0EF16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F4585-F369-4739-91F7-3C68FC2F7A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032152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美导工作总结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工作中遇到的挑战及应对策略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经验教训总结与反思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展望未来发展规划与目标设定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356" b="293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提升美导工作效率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通过对过去一段时间内美导工作的总结，发现存在的问题和不足，提出改进措施，从而提高美导工作效率和业绩。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促进团队成长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通过分享经验和教训，促进团队成员之间的交流和学习，推动整个团队的成长和进步。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汇报工作成果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向上级领导或相关部门汇报美导工作的成果和进展，展示团队的价值和贡献。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重点成果展示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问题与挑战分析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未来计划与目标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563" r="1356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20818" b="2081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209" r="1420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简要介绍美导的工作职责、主要任务及完成情况。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详细阐述在销售、市场推广、客户关系管理等方面的取得的显著成果。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深入剖析在工作中遇到的问题和挑战，以及应对策略。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展望未来的工作计划和目标，提出具体的可行性建议和措施。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在本年度内，成功完成了公司设定的销售目标，达成率为105%。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销售目标达成率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销售增长率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重点产品销售情况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与去年同期相比，销售额实现了20%的增长。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主推产品销售额占比达到60%，超过了预期目标。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销售目标完成情况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通过问卷调查，客户对公司产品和服务的满意度达到了95%。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30000" r="30000"/>
          <a:stretch>
            <a:fillRect/>
          </a:stretch>
        </p:blipFill>
        <p:spPr>
          <a:xfrm>
            <a:off x="8816628" y="1536628"/>
            <a:ext cx="1898908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收到了大量客户的积极反馈，对产品效果和服务态度表示满意。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客户反馈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针对客户反馈中提到的问题，制定了具体的改进措施，并已逐步实施。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客户满意度调查结果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本年度共开发了100家新客户，实现了公司设定的新客户开发目标。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新客户开发数量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新客户中，有50家为行业内知名企业，具备较高的合作价值。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目前，已与80%的新客户建立了长期稳定的合作关系。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新客户合作情况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新客户开发数量及质量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个人能力提升与成长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化妆技巧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熟练掌握各种化妆技巧，包括日常妆、舞台妆、新娘妆等，能够根据场合和客户需求进行快速变换。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护肤知识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深入了解皮肤结构、生理功能及不同肤质的护理方法，能够针对客户需求提供个性化护肤建议。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产品知识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全面了解公司所代理的各类护肤、彩妆产品，包括产品成分、功效、适用人群及使用方法等，能够为客户提供专业的产品咨询服务。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专业知识掌握程度提高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与同事协作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积极与团队成员协作，分享经验和技巧，共同解决工作中遇到的问题，提高工作效率和团队凝聚力。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与上级沟通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能够主动向上级汇报工作进展和遇到的问题，寻求支持和帮助，确保工作顺利进行。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与客户沟通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能够主动与客户建立良好的沟通关系，了解客户需求，提供专业建议和解决方案，提升客户满意度。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沟通协调能力增强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在团队项目中，能够明确自己的职责和任务，积极与团队成员分工合作，确保项目按时完成。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在工作中遇到困难和挑战时，能够主动寻求团队成员的帮助和支持，共同解决问题。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互相支持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积极参与团队建设和活动，营造积极向上、和谐融洽的团队氛围，提高团队凝聚力和向心力。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团队氛围营造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团队协作意识培养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https://d.book118.com/257032152032006031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2024-09-03T06:13:47.034</cp:lastPrinted>
  <dcterms:created xsi:type="dcterms:W3CDTF">2024-09-02T22:13:47Z</dcterms:created>
  <dcterms:modified xsi:type="dcterms:W3CDTF">2024-09-02T22:13:49Z</dcterms:modified>
</cp:coreProperties>
</file>