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3EE0C-AB8B-4877-9D39-070C33F96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43C603-8EE4-4855-8E12-7AAE78BD0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5F57E9-6C3A-42FC-865E-BC7C4EE4C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A4567-98A3-445D-BBE4-F849D427E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E913CF-426C-41EB-8B03-3BE081A78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20C3E9-DD16-4A5A-9823-D4C44D4C4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77CDF5-229A-49BD-96B0-D58B49A5F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B77ABA-9B65-4122-8305-0999E968F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D0B159-415F-4C70-8F75-01B132F5E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AD347-DBFA-401F-BF64-41AF1E22F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81826-8DB9-4557-B8FB-6864DBFA8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0330340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传染病科护士的专科护理技能培训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传染病科护士角色与职责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传染病基础知识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专科护理技能操作规范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患者心理支持与沟通技巧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团队协作与资源整合能力培训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传染病科护士角色与职责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在传染病的预防、控制和治疗过程中，传染病科护士是第一线的防控人员，负责实施各项护理措施。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传染病防控的先锋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为患者提供全面的护理服务，包括病情观察、治疗操作、心理支持等，确保患者得到及时有效的医疗照护。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患者照护的主力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对患者及其家属进行传染病相关知识的健康教育，提高他们对疾病的认知和自我防护能力。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健康教育的传播者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传染病科护士的定位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遵循医疗机构的消毒隔离规范，确保患者和医护人员的安全，防止院内感染的发生。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严格执行消毒隔离制度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实施专科护理措施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观察和记录病情变化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根据患者的病情和医嘱，执行相应的护理措施，如给药、注射、采血等，确保治疗方案的顺利实施。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密切观察患者的病情变化，及时记录并向医生反馈，为医生调整治疗方案提供依据。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关注患者的心理需求，提供必要的心理支持和辅导，帮助患者缓解焦虑、恐惧等不良情绪。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传染病科护士的职责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良好的职业道德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扎实的专业知识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敏锐的观察能力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良好的沟通能力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传染病科护士的素质要求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093" r="1809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具备高度的责任心和使命感，关爱患者，尊重生命，坚守职业道德规范。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掌握传染病学、护理学等相关学科的基础知识，了解传染病的流行趋势和最新治疗进展。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能够敏锐地观察患者的病情变化，及时发现潜在的问题和并发症。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与患者及其家属保持良好的沟通，解释治疗方案和护理措施，取得他们的信任和理解。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070" r="270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379" r="2837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根据病原体类型和传播方式，传染病可分为细菌性、病毒性、寄生虫性等类别。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传染病的传播方式主要有空气传播、飞沫传播、接触传播、血液传播等。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传染病的分类与传播途径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187" b="29187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如流感、肺结核、病毒性肝炎、艾滋病等，其临床表现各异，涉及发热、咳嗽、乏力、肝区疼痛等症状。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传染病的诊断通常结合患者病史、临床表现、实验室检查和影像学检查等手段进行综合分析。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常见传染病的临床表现与诊断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常见传染病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通过疫苗接种、个人卫生习惯改善、环境整治等措施，降低传染病的发病率和传播风险。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在传染病爆发时，采取隔离治疗、消毒灭源、流行病学调查等手段，有效控制疫情扩散。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传染病的预防与控制措施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专科护理技能操作规范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遵循手卫生规范，掌握正确的洗手、卫生手消毒和外科手消毒方法。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125" r="15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熟悉常用消毒剂的种类、浓度、配制方法及使用注意事项，掌握不同物品的消毒方法。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掌握标准预防、额外预防及传播途径隔离的原理和措施，正确实施隔离技术操作。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消毒隔离技术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了解各种个人防护用品的性能及适用范围，根据工作需要正确选择和使用。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防护用品选择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掌握个人防护用品的正确佩戴、使用及脱卸方法，确保自身安全。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防护用品使用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了解个人防护用品的清洁、消毒及保养方法，确保用品完好有效。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防护用品维护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个人防护用品使用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https://d.book118.com/257033034002006031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2024-09-02T22:15:40.514</cp:lastPrinted>
  <dcterms:created xsi:type="dcterms:W3CDTF">2024-09-02T14:15:40Z</dcterms:created>
  <dcterms:modified xsi:type="dcterms:W3CDTF">2024-09-02T14:15:42Z</dcterms:modified>
</cp:coreProperties>
</file>