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8FB39C-1809-44F3-AE20-A48DA58D29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840C6D-A332-481E-B2BC-BB0D7F02F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C6BEF6-AC82-42F7-96D9-E16522BE8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D8C8BC-2513-4574-B8EA-0576B86ADD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259119-86F1-4EE5-8DF4-DF2B5AB73B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992630-78FD-44EB-81EE-2F22B401E2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9F8FDD-552B-4E5A-A0D0-376F96F7C2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2E6FBC-9139-451B-9EC2-CD16A9FE6C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5F0A6B-A7C9-48DA-859B-98821F0993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05E4B9-0B23-458C-94E6-BAB97A85E0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3B7E9B-E130-4ECB-BF95-867BD9A547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034114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脑性瘫痪儿童康复干预新技术探索</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脑性瘫痪儿童康复干预评估技术探索
 脑性瘫痪儿童康复干预机器人技术探索
 脑性瘫痪儿童康复干预虚拟现实技术探索
 脑性瘫痪儿童康复干预生物反馈技术探索
 脑性瘫痪儿童康复干预脑机接口技术探索
 脑性瘫痪儿童康复干预电刺激技术探索
 脑性瘫痪儿童康复干预药物干预技术探索
 脑性瘫痪儿童康复干预游戏疗法技术探索</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脑性瘫痪儿童康复干预评估技术探索</a:t>
            </a:r>
          </a:p>
        </p:txBody>
      </p:sp>
      <p:sp>
        <p:nvSpPr>
          <p:cNvPr id="3" name="Subtitle 2"/>
          <p:cNvSpPr>
            <a:spLocks noGrp="1"/>
          </p:cNvSpPr>
          <p:nvPr>
            <p:ph type="subTitle" idx="1"/>
          </p:nvPr>
        </p:nvSpPr>
        <p:spPr/>
        <p:txBody>
          <a:bodyPr/>
          <a:lstStyle/>
          <a:p>
            <a:r>
              <a:t>脑性瘫痪儿童康复干预新技术探索</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脑性瘫痪儿童康复干预评估技术探索</a:t>
            </a:r>
          </a:p>
        </p:txBody>
      </p:sp>
      <p:sp>
        <p:nvSpPr>
          <p:cNvPr id="3" name="Text Placeholder 2"/>
          <p:cNvSpPr>
            <a:spLocks noGrp="1"/>
          </p:cNvSpPr>
          <p:nvPr>
            <p:ph type="body" idx="1"/>
          </p:nvPr>
        </p:nvSpPr>
        <p:spPr/>
        <p:txBody>
          <a:bodyPr/>
          <a:lstStyle/>
          <a:p>
            <a:r>
              <a:t>脑性瘫痪儿童康复干预评估技术探索</a:t>
            </a:r>
          </a:p>
        </p:txBody>
      </p:sp>
      <p:sp>
        <p:nvSpPr>
          <p:cNvPr id="4" name="Content Placeholder 3"/>
          <p:cNvSpPr>
            <a:spLocks noGrp="1"/>
          </p:cNvSpPr>
          <p:nvPr>
            <p:ph sz="half" idx="2"/>
          </p:nvPr>
        </p:nvSpPr>
        <p:spPr/>
        <p:txBody>
          <a:bodyPr/>
          <a:lstStyle/>
          <a:p>
            <a:r>
              <a:t>1. 脑性瘫痪儿童康复干预评估技术的现状：</a:t>
            </a:r>
          </a:p>
          <a:p>
            <a:r>
              <a:t>  - 目前，脑性瘫痪儿童康复干预评估技术主要集中在运动功能评估、认知功能评估和语言功能评估方面。</a:t>
            </a:r>
          </a:p>
          <a:p>
            <a:r>
              <a:t>  - 运动功能评估主要包括肌力、肌张力、协调性、平衡能力和步态分析等方面的评估。</a:t>
            </a:r>
          </a:p>
          <a:p>
            <a:r>
              <a:t>  - 认知功能评估主要包括智力、注意、记忆、判断推理能力和情绪调节能力等方面的评估。</a:t>
            </a:r>
          </a:p>
          <a:p>
            <a:r>
              <a:t>  - 语言功能评估主要包括语言表达能力、语言理解能力和沟通能力等方面的评估。</a:t>
            </a:r>
          </a:p>
          <a:p>
            <a:r>
              <a:t>2. 脑性瘫痪儿童康复干预评估技术的发展趋势：</a:t>
            </a:r>
          </a:p>
          <a:p>
            <a:r>
              <a:t>  - 脑性瘫痪儿童康复干预评估技术正朝着智能化、精准化和个体化的方向发展。</a:t>
            </a:r>
          </a:p>
          <a:p>
            <a:r>
              <a:t>  - 智能化评估技术将利用人工智能技术，实现对脑性瘫痪儿童康复干预效果的自动评估和反馈。</a:t>
            </a:r>
          </a:p>
          <a:p>
            <a:r>
              <a:t>  - 精准化评估技术将利用先进的传感器技术和数据分析技术，实现对脑性瘫痪儿童康复干预效果的定量评估。</a:t>
            </a:r>
          </a:p>
          <a:p>
            <a:r>
              <a:t>  - 个体化评估技术将根据脑性瘫痪儿童的个体差异，制定个性化的评估方案，以提高评估的准确性和有效性。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脑性瘫痪儿童康复干预评估技术探索</a:t>
            </a:r>
          </a:p>
        </p:txBody>
      </p:sp>
      <p:sp>
        <p:nvSpPr>
          <p:cNvPr id="3" name="Text Placeholder 2"/>
          <p:cNvSpPr>
            <a:spLocks noGrp="1"/>
          </p:cNvSpPr>
          <p:nvPr>
            <p:ph type="body" idx="1"/>
          </p:nvPr>
        </p:nvSpPr>
        <p:spPr/>
        <p:txBody>
          <a:bodyPr/>
          <a:lstStyle/>
          <a:p>
            <a:r>
              <a:t>脑性瘫痪儿童康复干预评估技术展望</a:t>
            </a:r>
          </a:p>
        </p:txBody>
      </p:sp>
      <p:sp>
        <p:nvSpPr>
          <p:cNvPr id="4" name="Content Placeholder 3"/>
          <p:cNvSpPr>
            <a:spLocks noGrp="1"/>
          </p:cNvSpPr>
          <p:nvPr>
            <p:ph sz="half" idx="2"/>
          </p:nvPr>
        </p:nvSpPr>
        <p:spPr/>
        <p:txBody>
          <a:bodyPr/>
          <a:lstStyle/>
          <a:p>
            <a:r>
              <a:t>1. 脑性瘫痪儿童康复干预评估技术将成为脑性瘫痪儿童康复干预的重要组成部分：</a:t>
            </a:r>
          </a:p>
          <a:p>
            <a:r>
              <a:t>  - 准确、全面的评估结果将为脑性瘫痪儿童康复干预提供科学依据。</a:t>
            </a:r>
          </a:p>
          <a:p>
            <a:r>
              <a:t>  - 实时、动态的评估将使脑性瘫痪儿童康复干预更加有效。</a:t>
            </a:r>
          </a:p>
          <a:p>
            <a:r>
              <a:t>  - 个体化的评估将使脑性瘫痪儿童康复干预更加针对性。</a:t>
            </a:r>
          </a:p>
          <a:p>
            <a:r>
              <a:t>2. 脑性瘫痪儿童康复干预评估技术将促进脑性瘫痪儿童康复干预领域的研究：</a:t>
            </a:r>
          </a:p>
          <a:p>
            <a:r>
              <a:t>  - 新的评估技术将为脑性瘫痪儿童康复干预领域的研究提供新的思路和方法。</a:t>
            </a:r>
          </a:p>
          <a:p>
            <a:r>
              <a:t>  - 新的评估结果将为脑性瘫痪儿童康复干预领域的研究提供新的数据和证据。</a:t>
            </a:r>
          </a:p>
          <a:p>
            <a:r>
              <a:t>  - 新的评估技术和新的评估结果将共同推动脑性瘫痪儿童康复干预领域的研究向前发展。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脑性瘫痪儿童康复干预机器人技术探索</a:t>
            </a:r>
          </a:p>
        </p:txBody>
      </p:sp>
      <p:sp>
        <p:nvSpPr>
          <p:cNvPr id="3" name="Subtitle 2"/>
          <p:cNvSpPr>
            <a:spLocks noGrp="1"/>
          </p:cNvSpPr>
          <p:nvPr>
            <p:ph type="subTitle" idx="1"/>
          </p:nvPr>
        </p:nvSpPr>
        <p:spPr/>
        <p:txBody>
          <a:bodyPr/>
          <a:lstStyle/>
          <a:p>
            <a:r>
              <a:t>脑性瘫痪儿童康复干预新技术探索</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脑性瘫痪儿童康复干预机器人技术探索</a:t>
            </a:r>
          </a:p>
        </p:txBody>
      </p:sp>
      <p:sp>
        <p:nvSpPr>
          <p:cNvPr id="3" name="Text Placeholder 2"/>
          <p:cNvSpPr>
            <a:spLocks noGrp="1"/>
          </p:cNvSpPr>
          <p:nvPr>
            <p:ph type="body" idx="1"/>
          </p:nvPr>
        </p:nvSpPr>
        <p:spPr/>
        <p:txBody>
          <a:bodyPr/>
          <a:lstStyle/>
          <a:p>
            <a:r>
              <a:t>脑性瘫痪儿童康复干预机器人技术:概况与现状</a:t>
            </a:r>
          </a:p>
        </p:txBody>
      </p:sp>
      <p:sp>
        <p:nvSpPr>
          <p:cNvPr id="4" name="Content Placeholder 3"/>
          <p:cNvSpPr>
            <a:spLocks noGrp="1"/>
          </p:cNvSpPr>
          <p:nvPr>
            <p:ph sz="half" idx="2"/>
          </p:nvPr>
        </p:nvSpPr>
        <p:spPr/>
        <p:txBody>
          <a:bodyPr/>
          <a:lstStyle/>
          <a:p>
            <a:r>
              <a:t>1. 机器人技术在脑性瘫痪儿童康复干预中的应用具有广阔前景，可提供个性化、针对性的康复训练，提高康复效率。</a:t>
            </a:r>
          </a:p>
          <a:p>
            <a:r>
              <a:t>2. 目前，机器人技术在脑性瘫痪儿童康复干预领域主要集中于上肢、下肢和认知功能训练，取得了一定的成果。</a:t>
            </a:r>
          </a:p>
          <a:p>
            <a:r>
              <a:t>3. 脑性瘫痪儿童的康复干预是一个复杂的系统工程，机器人技术与其他康复手段相结合，可以发挥协同作用，取得更好的康复效果。</a:t>
            </a:r>
          </a:p>
        </p:txBody>
      </p:sp>
      <p:sp>
        <p:nvSpPr>
          <p:cNvPr id="5" name="Text Placeholder 4"/>
          <p:cNvSpPr>
            <a:spLocks noGrp="1"/>
          </p:cNvSpPr>
          <p:nvPr>
            <p:ph type="body" idx="3"/>
          </p:nvPr>
        </p:nvSpPr>
        <p:spPr/>
        <p:txBody>
          <a:bodyPr/>
          <a:lstStyle/>
          <a:p>
            <a:r>
              <a:t>机器人技术在脑性瘫痪儿童康复干预中的应用优势</a:t>
            </a:r>
          </a:p>
        </p:txBody>
      </p:sp>
      <p:sp>
        <p:nvSpPr>
          <p:cNvPr id="6" name="Content Placeholder 5"/>
          <p:cNvSpPr>
            <a:spLocks noGrp="1"/>
          </p:cNvSpPr>
          <p:nvPr>
            <p:ph sz="half" idx="4"/>
          </p:nvPr>
        </p:nvSpPr>
        <p:spPr/>
        <p:txBody>
          <a:bodyPr/>
          <a:lstStyle/>
          <a:p>
            <a:r>
              <a:t>1. 机器人技术可以提供高度可控和可重复的康复训练，确保康复训练的质量和一致性。</a:t>
            </a:r>
          </a:p>
          <a:p>
            <a:r>
              <a:t>2. 机器人技术可以根据脑性瘫痪儿童的具体情况，制定个性化的康复训练方案，提高康复训练的针对性和有效性。</a:t>
            </a:r>
          </a:p>
          <a:p>
            <a:r>
              <a:t>3. 机器人技术可以提供实时反馈和指导，帮助脑性瘫痪儿童及时调整康复训练的动作和姿势，提高康复训练的效率。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脑性瘫痪儿童康复干预机器人技术探索</a:t>
            </a:r>
          </a:p>
        </p:txBody>
      </p:sp>
      <p:sp>
        <p:nvSpPr>
          <p:cNvPr id="3" name="Content Placeholder 2"/>
          <p:cNvSpPr>
            <a:spLocks noGrp="1"/>
          </p:cNvSpPr>
          <p:nvPr>
            <p:ph sz="half" idx="2"/>
          </p:nvPr>
        </p:nvSpPr>
        <p:spPr/>
        <p:txBody>
          <a:bodyPr/>
          <a:lstStyle/>
          <a:p>
            <a:r>
              <a:t>1. 机器人技术的成本较高，难以普及应用到每个脑性瘫痪儿童的康复训练中。</a:t>
            </a:r>
          </a:p>
          <a:p>
            <a:r>
              <a:t>2. 目前，机器人技术在脑性瘫痪儿童康复干预中的应用还处于早期阶段，相关技术还需要进一步研发和完善。</a:t>
            </a:r>
          </a:p>
          <a:p>
            <a:r>
              <a:t>3. 机器人技术在脑性瘫痪儿童康复干预中的应用需要专业的康复治疗师进行指导和监督，对康复治疗师的专业素质提出了较高的要求。</a:t>
            </a:r>
          </a:p>
        </p:txBody>
      </p:sp>
      <p:sp>
        <p:nvSpPr>
          <p:cNvPr id="4" name="Text Placeholder 3"/>
          <p:cNvSpPr>
            <a:spLocks noGrp="1"/>
          </p:cNvSpPr>
          <p:nvPr>
            <p:ph type="body" idx="3"/>
          </p:nvPr>
        </p:nvSpPr>
        <p:spPr/>
        <p:txBody>
          <a:bodyPr/>
          <a:lstStyle/>
          <a:p>
            <a:r>
              <a:t>机器人技术在脑性瘫痪儿童康复干预中的发展趋势</a:t>
            </a:r>
          </a:p>
        </p:txBody>
      </p:sp>
      <p:sp>
        <p:nvSpPr>
          <p:cNvPr id="5" name="Content Placeholder 4"/>
          <p:cNvSpPr>
            <a:spLocks noGrp="1"/>
          </p:cNvSpPr>
          <p:nvPr>
            <p:ph sz="half" idx="4"/>
          </p:nvPr>
        </p:nvSpPr>
        <p:spPr/>
        <p:txBody>
          <a:bodyPr/>
          <a:lstStyle/>
          <a:p>
            <a:r>
              <a:t>1. 机器人技术在脑性瘫痪儿童康复干预中的应用将朝着智能化、个性化和远程化的方向发展。</a:t>
            </a:r>
          </a:p>
          <a:p>
            <a:r>
              <a:t>2. 机器人技术与其他康复手段相结合，将成为脑性瘫痪儿童康复干预的新趋势。</a:t>
            </a:r>
          </a:p>
          <a:p>
            <a:r>
              <a:t>3. 机器人技术在脑性瘫痪儿童康复干预中的应用将得到更广泛的普及，惠及更多的脑性瘫痪儿童。</a:t>
            </a:r>
          </a:p>
        </p:txBody>
      </p:sp>
      <p:sp>
        <p:nvSpPr>
          <p:cNvPr id="6" name="Text Placeholder 5"/>
          <p:cNvSpPr>
            <a:spLocks noGrp="1"/>
          </p:cNvSpPr>
          <p:nvPr>
            <p:ph type="body" idx="1"/>
          </p:nvPr>
        </p:nvSpPr>
        <p:spPr/>
        <p:txBody>
          <a:bodyPr/>
          <a:lstStyle/>
          <a:p>
            <a:r>
              <a:t>机器人技术在脑性瘫痪儿童康复干预中的应用挑战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脑性瘫痪儿童康复干预机器人技术探索</a:t>
            </a:r>
          </a:p>
        </p:txBody>
      </p:sp>
      <p:sp>
        <p:nvSpPr>
          <p:cNvPr id="3" name="Content Placeholder 2"/>
          <p:cNvSpPr>
            <a:spLocks noGrp="1"/>
          </p:cNvSpPr>
          <p:nvPr>
            <p:ph sz="half" idx="2"/>
          </p:nvPr>
        </p:nvSpPr>
        <p:spPr/>
        <p:txBody>
          <a:bodyPr/>
          <a:lstStyle/>
          <a:p>
            <a:r>
              <a:t>1. 机器人技术在脑性瘫痪儿童认知功能训练中的应用前景广阔。</a:t>
            </a:r>
          </a:p>
          <a:p>
            <a:r>
              <a:t>2. 机器人技术与脑机接口技术的结合，可以实现对脑性瘫痪儿童脑功能的直接干预，有望取得突破性的康复效果。</a:t>
            </a:r>
          </a:p>
          <a:p>
            <a:r>
              <a:t>3. 机器人技术与虚拟现实技术的结合，可以为脑性瘫痪儿童提供更沉浸式的康复训练体验，提高康复训练的有效性和趣味性。</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机器人技术在脑性瘫痪儿童康复干预中的前沿研究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脑性瘫痪儿童康复干预虚拟现实技术探索</a:t>
            </a:r>
          </a:p>
        </p:txBody>
      </p:sp>
      <p:sp>
        <p:nvSpPr>
          <p:cNvPr id="3" name="Subtitle 2"/>
          <p:cNvSpPr>
            <a:spLocks noGrp="1"/>
          </p:cNvSpPr>
          <p:nvPr>
            <p:ph type="subTitle" idx="1"/>
          </p:nvPr>
        </p:nvSpPr>
        <p:spPr/>
        <p:txBody>
          <a:bodyPr/>
          <a:lstStyle/>
          <a:p>
            <a:r>
              <a:t>脑性瘫痪儿童康复干预新技术探索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脑性瘫痪儿童康复干预虚拟现实技术探索</a:t>
            </a:r>
          </a:p>
        </p:txBody>
      </p:sp>
      <p:sp>
        <p:nvSpPr>
          <p:cNvPr id="3" name="Text Placeholder 2"/>
          <p:cNvSpPr>
            <a:spLocks noGrp="1"/>
          </p:cNvSpPr>
          <p:nvPr>
            <p:ph type="body" idx="1"/>
          </p:nvPr>
        </p:nvSpPr>
        <p:spPr/>
        <p:txBody>
          <a:bodyPr/>
          <a:lstStyle/>
          <a:p>
            <a:r>
              <a:t>虚拟现实技术在脑性瘫痪儿童康复干预中的应用前景</a:t>
            </a:r>
          </a:p>
        </p:txBody>
      </p:sp>
      <p:sp>
        <p:nvSpPr>
          <p:cNvPr id="4" name="Content Placeholder 3"/>
          <p:cNvSpPr>
            <a:spLocks noGrp="1"/>
          </p:cNvSpPr>
          <p:nvPr>
            <p:ph sz="half" idx="2"/>
          </p:nvPr>
        </p:nvSpPr>
        <p:spPr/>
        <p:txBody>
          <a:bodyPr/>
          <a:lstStyle/>
          <a:p>
            <a:r>
              <a:t>1. 虚拟现实技术能够提供逼真的沉浸式体验，帮助脑性瘫痪儿童提高注意力和参与度，从而提高康复效果。</a:t>
            </a:r>
          </a:p>
          <a:p>
            <a:r>
              <a:t>2. 虚拟现实技术可以模拟各种各样的康复活动，如肢体功能训练、语言训练、认知训练等，使康复过程更加有趣和多样化，提高孩子的参与度和依从性。</a:t>
            </a:r>
          </a:p>
          <a:p>
            <a:r>
              <a:t>3. 虚拟现实技术能够提供实时反馈和鼓励，帮助脑性瘫痪儿童建立自信和提高康复动力。</a:t>
            </a:r>
          </a:p>
        </p:txBody>
      </p:sp>
      <p:sp>
        <p:nvSpPr>
          <p:cNvPr id="5" name="Text Placeholder 4"/>
          <p:cNvSpPr>
            <a:spLocks noGrp="1"/>
          </p:cNvSpPr>
          <p:nvPr>
            <p:ph type="body" idx="3"/>
          </p:nvPr>
        </p:nvSpPr>
        <p:spPr/>
        <p:txBody>
          <a:bodyPr/>
          <a:lstStyle/>
          <a:p>
            <a:r>
              <a:t>虚拟现实技术在脑性瘫痪儿童康复干预中的优势</a:t>
            </a:r>
          </a:p>
        </p:txBody>
      </p:sp>
      <p:sp>
        <p:nvSpPr>
          <p:cNvPr id="6" name="Content Placeholder 5"/>
          <p:cNvSpPr>
            <a:spLocks noGrp="1"/>
          </p:cNvSpPr>
          <p:nvPr>
            <p:ph sz="half" idx="4"/>
          </p:nvPr>
        </p:nvSpPr>
        <p:spPr/>
        <p:txBody>
          <a:bodyPr/>
          <a:lstStyle/>
          <a:p>
            <a:r>
              <a:t>1. 虚拟现实技术可以提供个性化的康复方案，根据每个孩子的具体情况定制训练内容和难度，从而提高康复效率。</a:t>
            </a:r>
          </a:p>
          <a:p>
            <a:r>
              <a:t>2. 虚拟现实技术可以打破时间和空间的限制，让脑性瘫痪儿童随时随地接受康复训练，从而提高康复的可及性和便利性。</a:t>
            </a:r>
          </a:p>
          <a:p>
            <a:r>
              <a:t>3. 虚拟现实技术可以与其他康复技术相结合，例如机器人技术、生物反馈技术等，从而形成综合性的康复方案，提高康复效果。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脑性瘫痪儿童康复干预虚拟现实技术探索</a:t>
            </a:r>
          </a:p>
        </p:txBody>
      </p:sp>
      <p:sp>
        <p:nvSpPr>
          <p:cNvPr id="3" name="Text Placeholder 2"/>
          <p:cNvSpPr>
            <a:spLocks noGrp="1"/>
          </p:cNvSpPr>
          <p:nvPr>
            <p:ph type="body" idx="1"/>
          </p:nvPr>
        </p:nvSpPr>
        <p:spPr/>
        <p:txBody>
          <a:bodyPr/>
          <a:lstStyle/>
          <a:p>
            <a:r>
              <a:t>虚拟现实技术在脑性瘫痪儿童康复干预中的挑战</a:t>
            </a:r>
          </a:p>
        </p:txBody>
      </p:sp>
      <p:sp>
        <p:nvSpPr>
          <p:cNvPr id="4" name="Content Placeholder 3"/>
          <p:cNvSpPr>
            <a:spLocks noGrp="1"/>
          </p:cNvSpPr>
          <p:nvPr>
            <p:ph sz="half" idx="2"/>
          </p:nvPr>
        </p:nvSpPr>
        <p:spPr/>
        <p:txBody>
          <a:bodyPr/>
          <a:lstStyle/>
          <a:p>
            <a:r>
              <a:t>1. 虚拟现实技术在脑性瘫痪儿童康复干预中的应用还存在一些挑战，如技术成本较高、设备操作复杂、内容开发困难等。</a:t>
            </a:r>
          </a:p>
          <a:p>
            <a:r>
              <a:t>2. 虚拟现实技术在脑性瘫痪儿童康复干预中的应用需要专业人员的指导和监督，以确保安全性和效果。</a:t>
            </a:r>
          </a:p>
          <a:p>
            <a:r>
              <a:t>3. 虚拟现实技术在脑性瘫痪儿童康复干预中的应用需要长期坚持，才能看到明显的效果。</a:t>
            </a:r>
          </a:p>
        </p:txBody>
      </p:sp>
      <p:sp>
        <p:nvSpPr>
          <p:cNvPr id="5" name="Text Placeholder 4"/>
          <p:cNvSpPr>
            <a:spLocks noGrp="1"/>
          </p:cNvSpPr>
          <p:nvPr>
            <p:ph type="body" idx="3"/>
          </p:nvPr>
        </p:nvSpPr>
        <p:spPr/>
        <p:txBody>
          <a:bodyPr/>
          <a:lstStyle/>
          <a:p>
            <a:r>
              <a:t>虚拟现实技术在脑性瘫痪儿童康复干预中的伦理问题</a:t>
            </a:r>
          </a:p>
        </p:txBody>
      </p:sp>
      <p:sp>
        <p:nvSpPr>
          <p:cNvPr id="6" name="Content Placeholder 5"/>
          <p:cNvSpPr>
            <a:spLocks noGrp="1"/>
          </p:cNvSpPr>
          <p:nvPr>
            <p:ph sz="half" idx="4"/>
          </p:nvPr>
        </p:nvSpPr>
        <p:spPr/>
        <p:txBody>
          <a:bodyPr/>
          <a:lstStyle/>
          <a:p>
            <a:r>
              <a:t>1. 虚拟现实技术在脑性瘫痪儿童康复干预中的应用需要考虑伦理问题，如隐私保护、数据安全、知情同意等。</a:t>
            </a:r>
          </a:p>
          <a:p>
            <a:r>
              <a:t>2. 虚拟现实技术在脑性瘫痪儿童康复干预中的应用需要考虑公平性和可及性问题，确保所有脑性瘫痪儿童都能平等地享受康复服务。</a:t>
            </a:r>
          </a:p>
          <a:p>
            <a:r>
              <a:t>3. 虚拟现实技术在脑性瘫痪儿童康复干预中的应用需要考虑儿童的心理健康问题，避免过度使用或滥用虚拟现实技术对儿童造成负面影响。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脑性瘫痪儿童康复干预虚拟现实技术探索</a:t>
            </a:r>
          </a:p>
        </p:txBody>
      </p:sp>
      <p:sp>
        <p:nvSpPr>
          <p:cNvPr id="3" name="Text Placeholder 2"/>
          <p:cNvSpPr>
            <a:spLocks noGrp="1"/>
          </p:cNvSpPr>
          <p:nvPr>
            <p:ph type="body" idx="1"/>
          </p:nvPr>
        </p:nvSpPr>
        <p:spPr/>
        <p:txBody>
          <a:bodyPr/>
          <a:lstStyle/>
          <a:p>
            <a:r>
              <a:t>虚拟现实技术在脑性瘫痪儿童康复干预中的未来发展趋势</a:t>
            </a:r>
          </a:p>
        </p:txBody>
      </p:sp>
      <p:sp>
        <p:nvSpPr>
          <p:cNvPr id="4" name="Content Placeholder 3"/>
          <p:cNvSpPr>
            <a:spLocks noGrp="1"/>
          </p:cNvSpPr>
          <p:nvPr>
            <p:ph sz="half" idx="2"/>
          </p:nvPr>
        </p:nvSpPr>
        <p:spPr/>
        <p:txBody>
          <a:bodyPr/>
          <a:lstStyle/>
          <a:p>
            <a:r>
              <a:t>1. 虚拟现实技术在脑性瘫痪儿童康复干预中的应用将朝着更加个性化、智能化、便捷化的方向发展。</a:t>
            </a:r>
          </a:p>
          <a:p>
            <a:r>
              <a:t>2. 虚拟现实技术将与其他康复技术相结合，形成综合性的康复方案，提高康复效果。</a:t>
            </a:r>
          </a:p>
          <a:p>
            <a:r>
              <a:t>3. 虚拟现实技术将被应用于脑性瘫痪儿童的早期干预和预防，以减少脑性瘫痪儿童的发生率和残疾程度。</a:t>
            </a:r>
          </a:p>
        </p:txBody>
      </p:sp>
      <p:sp>
        <p:nvSpPr>
          <p:cNvPr id="5" name="Text Placeholder 4"/>
          <p:cNvSpPr>
            <a:spLocks noGrp="1"/>
          </p:cNvSpPr>
          <p:nvPr>
            <p:ph type="body" idx="3"/>
          </p:nvPr>
        </p:nvSpPr>
        <p:spPr/>
        <p:txBody>
          <a:bodyPr/>
          <a:lstStyle/>
          <a:p>
            <a:r>
              <a:t>虚拟现实技术在脑性瘫痪儿童康复干预中的研究热点</a:t>
            </a:r>
          </a:p>
        </p:txBody>
      </p:sp>
      <p:sp>
        <p:nvSpPr>
          <p:cNvPr id="6" name="Content Placeholder 5"/>
          <p:cNvSpPr>
            <a:spLocks noGrp="1"/>
          </p:cNvSpPr>
          <p:nvPr>
            <p:ph sz="half" idx="4"/>
          </p:nvPr>
        </p:nvSpPr>
        <p:spPr/>
        <p:txBody>
          <a:bodyPr/>
          <a:lstStyle/>
          <a:p>
            <a:r>
              <a:t>1. 虚拟现实技术在脑性瘫痪儿童肢体功能康复中的应用是目前的研究热点。</a:t>
            </a:r>
          </a:p>
          <a:p>
            <a:r>
              <a:t>2. 虚拟现实技术在脑性瘫痪儿童语言康复中的应用也是目前的研究热点。</a:t>
            </a:r>
          </a:p>
          <a:p>
            <a:r>
              <a:t>3. 虚拟现实技术在脑性瘫痪儿童认知康复中的应用是目前的研究热点。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脑性瘫痪儿童康复干预生物反馈技术探索</a:t>
            </a:r>
          </a:p>
        </p:txBody>
      </p:sp>
      <p:sp>
        <p:nvSpPr>
          <p:cNvPr id="3" name="Subtitle 2"/>
          <p:cNvSpPr>
            <a:spLocks noGrp="1"/>
          </p:cNvSpPr>
          <p:nvPr>
            <p:ph type="subTitle" idx="1"/>
          </p:nvPr>
        </p:nvSpPr>
        <p:spPr/>
        <p:txBody>
          <a:bodyPr/>
          <a:lstStyle/>
          <a:p>
            <a:r>
              <a:t>脑性瘫痪儿童康复干预新技术探索</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脑性瘫痪儿童康复干预生物反馈技术探索</a:t>
            </a:r>
          </a:p>
        </p:txBody>
      </p:sp>
      <p:sp>
        <p:nvSpPr>
          <p:cNvPr id="3" name="Text Placeholder 2"/>
          <p:cNvSpPr>
            <a:spLocks noGrp="1"/>
          </p:cNvSpPr>
          <p:nvPr>
            <p:ph type="body" idx="1"/>
          </p:nvPr>
        </p:nvSpPr>
        <p:spPr/>
        <p:txBody>
          <a:bodyPr/>
          <a:lstStyle/>
          <a:p>
            <a:r>
              <a:t>脑性瘫痪儿童康复干预生物反馈技术探索</a:t>
            </a:r>
          </a:p>
        </p:txBody>
      </p:sp>
      <p:sp>
        <p:nvSpPr>
          <p:cNvPr id="4" name="Content Placeholder 3"/>
          <p:cNvSpPr>
            <a:spLocks noGrp="1"/>
          </p:cNvSpPr>
          <p:nvPr>
            <p:ph sz="half" idx="2"/>
          </p:nvPr>
        </p:nvSpPr>
        <p:spPr/>
        <p:txBody>
          <a:bodyPr/>
          <a:lstStyle/>
          <a:p>
            <a:r>
              <a:t>1. 生物反馈技术是通过仪器将人体内部生理活动情况反馈出来，让人们关注并试图有意识地控制这些非随意活动，从而达到改善某些疾病或异常症状的目的。</a:t>
            </a:r>
          </a:p>
          <a:p>
            <a:r>
              <a:t>2. 生物反馈技术在脑性瘫痪儿童康复干预中的应用主要包括肌电生物反馈、神经反馈和皮肤电活动生物反馈。</a:t>
            </a:r>
          </a:p>
          <a:p>
            <a:r>
              <a:t>3. 肌电生物反馈通过检测并反馈患者肌肉的电活动，帮助其学习控制肌肉收缩和放松，从而改善肌张力异常、运动功能障碍等症状。</a:t>
            </a:r>
          </a:p>
        </p:txBody>
      </p:sp>
      <p:sp>
        <p:nvSpPr>
          <p:cNvPr id="5" name="Text Placeholder 4"/>
          <p:cNvSpPr>
            <a:spLocks noGrp="1"/>
          </p:cNvSpPr>
          <p:nvPr>
            <p:ph type="body" idx="3"/>
          </p:nvPr>
        </p:nvSpPr>
        <p:spPr/>
        <p:txBody>
          <a:bodyPr/>
          <a:lstStyle/>
          <a:p>
            <a:r>
              <a:t>脑性瘫痪儿童康复干预神经反馈技术探索</a:t>
            </a:r>
          </a:p>
        </p:txBody>
      </p:sp>
      <p:sp>
        <p:nvSpPr>
          <p:cNvPr id="6" name="Content Placeholder 5"/>
          <p:cNvSpPr>
            <a:spLocks noGrp="1"/>
          </p:cNvSpPr>
          <p:nvPr>
            <p:ph sz="half" idx="4"/>
          </p:nvPr>
        </p:nvSpPr>
        <p:spPr/>
        <p:txBody>
          <a:bodyPr/>
          <a:lstStyle/>
          <a:p>
            <a:r>
              <a:t>1. 神经反馈技术通过检测并反馈患者脑电活动，帮助其学习控制大脑活动的模式，从而改善注意力、情绪、行为等方面的异常症状。</a:t>
            </a:r>
          </a:p>
          <a:p>
            <a:r>
              <a:t>2. 神经反馈技术在脑性瘫痪儿童康复干预中的作用主要是通过调节大脑皮层的功能，改善运动功能、认知功能、行为问题等。</a:t>
            </a:r>
          </a:p>
          <a:p>
            <a:r>
              <a:t>3. 神经反馈技术在脑性瘫痪儿童康复干预中的应用前景广阔，但仍需要更多的研究和临床验证。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脑性瘫痪儿童康复干预生物反馈技术探索</a:t>
            </a:r>
          </a:p>
        </p:txBody>
      </p:sp>
      <p:sp>
        <p:nvSpPr>
          <p:cNvPr id="3" name="Content Placeholder 2"/>
          <p:cNvSpPr>
            <a:spLocks noGrp="1"/>
          </p:cNvSpPr>
          <p:nvPr>
            <p:ph sz="half" idx="2"/>
          </p:nvPr>
        </p:nvSpPr>
        <p:spPr/>
        <p:txBody>
          <a:bodyPr/>
          <a:lstStyle/>
          <a:p>
            <a:r>
              <a:t>1. 皮肤电活动生物反馈技术通过检测并反馈患者皮肤电活动，帮助其学习控制紧张水平和情绪状态，从而改善焦虑、抑郁、疼痛等症状。</a:t>
            </a:r>
          </a:p>
          <a:p>
            <a:r>
              <a:t>2. 皮肤电活动生物反馈技术在脑性瘫痪儿童康复干预中的作用主要是通过调节自主神经系统功能，改善运动功能、认知功能、行为问题等。</a:t>
            </a:r>
          </a:p>
          <a:p>
            <a:r>
              <a:t>3. 皮肤电活动生物反馈技术在脑性瘫痪儿童康复干预中的应用前景广阔，但仍需要更多的研究和临床验证。</a:t>
            </a:r>
          </a:p>
        </p:txBody>
      </p:sp>
      <p:sp>
        <p:nvSpPr>
          <p:cNvPr id="4" name="Text Placeholder 3"/>
          <p:cNvSpPr>
            <a:spLocks noGrp="1"/>
          </p:cNvSpPr>
          <p:nvPr>
            <p:ph type="body" idx="3"/>
          </p:nvPr>
        </p:nvSpPr>
        <p:spPr/>
        <p:txBody>
          <a:bodyPr/>
          <a:lstStyle/>
          <a:p>
            <a:r>
              <a:t>脑性瘫痪儿童康复干预生物反馈技术的优势</a:t>
            </a:r>
          </a:p>
        </p:txBody>
      </p:sp>
      <p:sp>
        <p:nvSpPr>
          <p:cNvPr id="5" name="Content Placeholder 4"/>
          <p:cNvSpPr>
            <a:spLocks noGrp="1"/>
          </p:cNvSpPr>
          <p:nvPr>
            <p:ph sz="half" idx="4"/>
          </p:nvPr>
        </p:nvSpPr>
        <p:spPr/>
        <p:txBody>
          <a:bodyPr/>
          <a:lstStyle/>
          <a:p>
            <a:r>
              <a:t>1. 生物反馈技术是一种非侵入性、无创伤性、无副作用的干预技术，对患儿身心健康没有伤害。</a:t>
            </a:r>
          </a:p>
          <a:p>
            <a:r>
              <a:t>2. 生物反馈技术可以帮助患儿学习控制自己的身体，提高运动功能、认知功能和行为能力。</a:t>
            </a:r>
          </a:p>
          <a:p>
            <a:r>
              <a:t>3. 生物反馈技术可以帮助患儿减少焦虑、抑郁、疼痛等负面情绪，提高生活质量。</a:t>
            </a:r>
          </a:p>
        </p:txBody>
      </p:sp>
      <p:sp>
        <p:nvSpPr>
          <p:cNvPr id="6" name="Text Placeholder 5"/>
          <p:cNvSpPr>
            <a:spLocks noGrp="1"/>
          </p:cNvSpPr>
          <p:nvPr>
            <p:ph type="body" idx="1"/>
          </p:nvPr>
        </p:nvSpPr>
        <p:spPr/>
        <p:txBody>
          <a:bodyPr/>
          <a:lstStyle/>
          <a:p>
            <a:r>
              <a:t>脑性瘫痪儿童康复干预皮肤电活动生物反馈技术探索</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https://d.book118.com/257034114135006054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脑性瘫痪儿童康复干预评估技术探索</vt:lpstr>
      <vt:lpstr> 脑性瘫痪儿童康复干预评估技术探索</vt:lpstr>
      <vt:lpstr> 脑性瘫痪儿童康复干预评估技术探索</vt:lpstr>
      <vt:lpstr> 脑性瘫痪儿童康复干预机器人技术探索</vt:lpstr>
      <vt:lpstr> 脑性瘫痪儿童康复干预机器人技术探索</vt:lpstr>
      <vt:lpstr> 脑性瘫痪儿童康复干预机器人技术探索</vt:lpstr>
      <vt:lpstr> 脑性瘫痪儿童康复干预机器人技术探索</vt:lpstr>
      <vt:lpstr> 脑性瘫痪儿童康复干预虚拟现实技术探索</vt:lpstr>
      <vt:lpstr> 脑性瘫痪儿童康复干预虚拟现实技术探索</vt:lpstr>
      <vt:lpstr> 脑性瘫痪儿童康复干预虚拟现实技术探索</vt:lpstr>
      <vt:lpstr> 脑性瘫痪儿童康复干预虚拟现实技术探索</vt:lpstr>
      <vt:lpstr> 脑性瘫痪儿童康复干预生物反馈技术探索</vt:lpstr>
      <vt:lpstr> 脑性瘫痪儿童康复干预生物反馈技术探索</vt:lpstr>
      <vt:lpstr> 脑性瘫痪儿童康复干预生物反馈技术探索</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2024-09-29T01:56:48.610</cp:lastPrinted>
  <dcterms:created xsi:type="dcterms:W3CDTF">2024-09-28T17:56:48Z</dcterms:created>
  <dcterms:modified xsi:type="dcterms:W3CDTF">2024-09-28T17:56:50Z</dcterms:modified>
</cp:coreProperties>
</file>