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B12C1-4464-4B0D-80A7-52CAD6C53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0E47F-465F-41B4-BD72-04E4DC3B4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2630E-2518-4E1B-914B-FA1556047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1E1F7-B104-4297-90AB-5A47C59FD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083BAF-8E93-4341-B970-4FE70197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34BF6-9F1C-4E17-9C5A-610C7070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04302-82D9-48F0-89C9-478C01315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7C514-10A7-4995-9D5C-AFE0642C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3CED4-87FB-4046-B28E-5E8ED578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342E2-E3AF-4A41-9550-066DB3AB0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DB44C-1224-49B6-A827-149548EC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341310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儿童呼吸道感染的预防与治疗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儿童呼吸道感染特点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治疗方法与药物选择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家庭护理与康复指导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114" r="371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根据感染部位不同，可分为上呼吸道感染（如感冒、喉炎、鼻炎等）和下呼吸道感染（如支气管炎、肺炎等）。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包括季节变化、气候异常、环境污染、免疫力低下、营养不良、过度疲劳等。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上呼吸道感染常见症状包括发热、咳嗽、流涕、鼻塞、喉咙痛等；下呼吸道感染则可能出现呼吸急促、胸痛、高热等症状。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医生会根据患者症状、体征及实验室检查结果进行综合诊断，如血常规、C反应蛋白、胸部X线或CT等。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儿童呼吸道感染特点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儿童生理特点与易感性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免疫系统不成熟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儿童的免疫系统尚未完全发育，对病原体的抵抗力较弱，易感染呼吸道疾病。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呼吸道解剖结构特点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儿童呼吸道相对狭窄，黏膜柔嫩，血管丰富，容易受感染。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生理功能不完善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儿童的呼吸频率较快，肺活量较小，呼吸道自净能力较差，易导致感染。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呼吸道合胞病毒、流感病毒、腺病毒等是儿童呼吸道感染的常见病毒，主要通过飞沫传播。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" r="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417" r="4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其他微生物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50" b="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肺炎链球菌、流感嗜血杆菌等是常见的细菌病原体，可通过飞沫或接触传播。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支原体、衣原体等也可引起儿童呼吸道感染，传播途径多样。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常见病原体及其传播途径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儿童呼吸道感染的发病率随季节变化，冬季和春季为高发期，与气温变化、空气干燥等因素有关。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不同地区的儿童呼吸道感染发病率和病原体分布存在差异，与气候、环境、生活习惯等因素有关。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季节性变化及地域差异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儿童每天应保证足够的睡眠时间，有助于促进身体的恢复和增强免疫力。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保证充足睡眠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儿童应摄入均衡的营养，包括蛋白质、脂肪、碳水化合物、维生素和矿物质等，以增强身体的抵抗力。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适当的运动和锻炼有助于提高儿童的体质和免疫力，减少呼吸道感染的风险。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增强免疫力，提高抵抗力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定期开窗通风，保持室内空气流通，有助于减少病毒在室内的传播。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避免去人群密集场所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在呼吸道疾病高发季节，尽量避免带儿童去人群密集、空气不流通的场所。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儿童应该养成勤洗手的习惯，特别是在接触呼吸道分泌物后，要用肥皂和流动水彻底清洗双手。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保持良好生活习惯和卫生环境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https://d.book118.com/257034131030006033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2024-09-06T10:25:47.321</cp:lastPrinted>
  <dcterms:created xsi:type="dcterms:W3CDTF">2024-09-06T02:25:47Z</dcterms:created>
  <dcterms:modified xsi:type="dcterms:W3CDTF">2024-09-06T02:25:49Z</dcterms:modified>
</cp:coreProperties>
</file>