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E4A92-0FF0-41D1-A02B-55DE1BCDB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4A5A-9CD9-4356-B2FE-529E5A2AF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3709B-541B-4C29-BF48-723690CBF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366E5-8A53-4D3F-AEDA-CE0BC2636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676B0-D80D-4FC5-BD8A-2E5FD4172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F7CC0A-B380-4CFF-83D4-C3953630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64123-759A-4158-980C-7A318C85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C3F8F-89E3-4CCA-A3F7-A48590986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77C0C-CF32-4AF2-A050-C242FAD8E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2DE1F-4DE4-4F65-8CCA-FBAFB9AAC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95084-D15C-4F82-AD9D-920CAE687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350041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解读课件\n## 1.民法典的发展历程及重要意义\n### 1.1民法典的发展历程概述\n### 1.2民法典在中国特色社会主义法律体系中的地位\n### 1.3民法典对人民群众权益保障的重要意义\n## 2.民法典的体系结构与主要内容\n### 2.1民法典的体系结构概述\n### 2.2民法典各编的主要内容及特点\n### 2.3民法典与相关法律的关系与协调\n## 3.民法典中的物权制度\n### 3.1物权制度的基本原理与规定\n### 3.2不动产物权与动产物权的设立、变更、转让与消灭\n### 3.3物权保护的法律途径与责任承担\n## 4.民法典中的合同制度\n### 4.1合同制度的基本原理与规定\n### 4.2合同的订立、变更、履行与解除\n### 4.3合同违约的法律责任与风险防范\n## 5.民法典中的人格权与婚姻家庭制度\n### 5.1人格权制度的基本原理与规定\n### 5.2婚姻家庭制度的基本原理与规定\n### 5.3婚姻家庭纠纷的解决途径与法律责任\n## 6.民法典中的继承权与侵权责任制度\n### 6.1继承权制度的基本原理与规定\n### 6.2侵权责任制度的基本原理与规定\n### 6.3继承纠纷与侵权纠纷的法律解决途径与责任承担\n## 7.民法典的实施与普及\n### 7.1民法典实施的背景与要求\n### 7.2民法典普及的途径与方法\n### 7.3民法典实施与普及的未来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民法典解读课件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民法典的发展历程及重要意义</a:t>
            </a:r>
            <a:endParaRPr/>
          </a:p>
        </p:txBody>
      </p:sp>
      <p:sp>
        <p:nvSpPr>
          <p:cNvPr id="14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民法典的发展历程可以分为四个阶段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1954年：中华人民共和国第一部宪法颁布，为民法典的制定奠定了基础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1986年：颁布《中华人民共和国民法通则》，作为民法典的初步框架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2002年：启动民法典编纂工作，分为总则、物权、合同、人格权、婚姻家庭、继承、侵权责任等七编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2020年：民法典正式颁布，标志着我国民事法律体系的进一步完善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民法典的发展历程体现了我国法治建设的逐步推进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从宪法到民法通则，再到民法典的编纂，是我国法治建设的重要里程碑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民法典的颁布，体现了我国法治建设坚持以人民为中心的发展思想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民法典的实施，将更好地保障人民群众的合法权益，促进社会和谐稳定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民法典的发展历程概述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民法典是中国特色社会主义法律体系的重要组成部分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民法典是调整民事法律关系的基本法，涵盖了民事活动的各个方面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民法典的制定和实施，有助于完善中国特色社会主义法律体系，提高法治建设的水平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民法典对于中国特色社会主义法律体系的完善具有重要意义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民法典的制定，有助于实现民事法律的系统化、科学化、规范化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民法典的实施，有助于解决民事法律适用中的问题和矛盾，提高司法公正和效率</a:t>
                </a:r>
                <a:endParaRPr/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民法典在中国特色社会主义法律体系中的地位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民法典明确规定了公民的人身权、财产权、人格权等各项权益，为人民群众提供了基本的法律保障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民法典的实施，有助于维护社会公平正义，保障人民群众的合法权益</a:t>
                </a:r>
                <a:endParaRPr/>
              </a:p>
            </p:txBody>
          </p:sp>
          <p:sp>
            <p:nvSpPr>
              <p:cNvPr id="28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民法典对人民群众权益保障具有重要意义</a:t>
                </a:r>
                <a:endParaRPr/>
              </a:p>
            </p:txBody>
          </p:sp>
          <p:sp>
            <p:nvSpPr>
              <p:cNvPr id="28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民法典规定了合同的订立、变更、履行、解除等各个环节，保障了人民群众的合同权益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民法典规定了物权制度的设立、变更、转让、消灭等，保障了人民群众的财产权益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民法典规定了婚姻家庭制度的基本原理与规定，保障了人民群众的家庭权益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民法典规定了继承权制度的基本原理与规定，保障了人民群众的继承权益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民法典规定了侵权责任制度的基本原理与规定，保障了人民群众的侵权责任</a:t>
                </a:r>
                <a:endParaRPr/>
              </a:p>
            </p:txBody>
          </p:sp>
          <p:sp>
            <p:nvSpPr>
              <p:cNvPr id="29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民法典对人民群众权益保障的具体体现</a:t>
                </a:r>
                <a:endParaRPr/>
              </a:p>
            </p:txBody>
          </p:sp>
          <p:sp>
            <p:nvSpPr>
              <p:cNvPr id="29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民法典对人民群众权益保障的重要意义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民法典的体系结构与主要内容</a:t>
            </a:r>
            <a:endParaRPr/>
          </a:p>
        </p:txBody>
      </p:sp>
      <p:sp>
        <p:nvSpPr>
          <p:cNvPr id="29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民法典的体系结构概述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民法典的体系结构分为七编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总则：规定民法典的基本原则和一般规定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物权：规定物权的设立、变更、转让、消灭等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合同：规定合同的订立、变更、履行、解除等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人格权：规定人格权的保护及救济途径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婚姻家庭：规定婚姻家庭制度的基本原理与规定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继承：规定继承权制度的基本原理与规定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侵权责任：规定侵权责任制度的基本原理与规定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民法典的体系结构体现了民事法律关系的内在逻辑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民法典按照民事法律关系的性质和类型进行编排，体现了民事法律关系的内在逻辑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民法典的体系结构便于人民群众理解和遵守，有利于维护社会秩序和交易安全</a:t>
            </a:r>
            <a:endParaRPr/>
          </a:p>
        </p:txBody>
      </p:sp>
      <p:cxnSp>
        <p:nvCxnSpPr>
          <p:cNvPr id="30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民法典与相关法律的关系与协调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民法典与相关法律的关系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民法典是调整民事法律关系的基本法，其他法律是调整特定民事法律关系的专门法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民法典与相关法律相辅相成，共同构成中国特色社会主义法律体系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民法典与相关法律的协调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民法典对已有相关法律的规定进行了整合、修改和完善，避免了法律之间的冲突和重复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民法典的实施，有助于解决民事法律适用中的问题和矛盾，提高司法公正和效率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民法典中的物权制度</a:t>
            </a:r>
            <a:endParaRPr/>
          </a:p>
        </p:txBody>
      </p:sp>
      <p:sp>
        <p:nvSpPr>
          <p:cNvPr id="3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物权是指权利人依法对特定的物享有直接支配和排他性的权利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物权制度是调整物的归属和利用关系的法律制度</a:t>
                </a:r>
                <a:endParaRPr/>
              </a:p>
            </p:txBody>
          </p:sp>
          <p:sp>
            <p:nvSpPr>
              <p:cNvPr id="1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物权制度的基本原理</a:t>
                </a:r>
                <a:endParaRPr/>
              </a:p>
            </p:txBody>
          </p:sp>
          <p:sp>
            <p:nvSpPr>
              <p:cNvPr id="1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物权的种类：所有权、用益物权、担保物权等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物权的设立：物权的设立原则、物权的设立方式等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物权的变更：物权的变更条件、物权的变更方式等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物权的转让：物权的转让原则、物权的转让方式等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物权的消灭：物权消灭的条件、物权消灭的方式等</a:t>
                </a:r>
                <a:endParaRPr/>
              </a:p>
            </p:txBody>
          </p:sp>
          <p:sp>
            <p:nvSpPr>
              <p:cNvPr id="1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物权制度的基本规定</a:t>
                </a:r>
                <a:endParaRPr/>
              </a:p>
            </p:txBody>
          </p:sp>
          <p:sp>
            <p:nvSpPr>
              <p:cNvPr id="1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物权制度的基本原理与规定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不动产物权的设立、变更、转让与消灭</a:t>
                </a:r>
                <a:endParaRPr/>
              </a:p>
            </p:txBody>
          </p:sp>
          <p:sp>
            <p:nvSpPr>
              <p:cNvPr id="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不动产物权的设立：不动产登记、不动产权属证书等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不动产物权的变更：不动产登记簿的变更、不动产权属证书的变更等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不动产物权的转让：不动产转让合同、不动产登记等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不动产物权的消灭：不动产灭失、不动产权属证书的注销等</a:t>
                </a:r>
                <a:endParaRPr/>
              </a:p>
            </p:txBody>
          </p:sp>
          <p:sp>
            <p:nvSpPr>
              <p:cNvPr id="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动产物权的设立、变更、转让与消灭</a:t>
                </a:r>
                <a:endParaRPr/>
              </a:p>
            </p:txBody>
          </p:sp>
          <p:sp>
            <p:nvSpPr>
              <p:cNvPr id="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动产物权的设立：动产交付、动产占有等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动产物权的变更：动产交付的变更、动产占有的变更等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动产物权的转让：动产转让合同、动产交付等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动产物权的消灭：动产灭失、动产占有的丧失等</a:t>
                </a:r>
                <a:endParaRPr/>
              </a:p>
            </p:txBody>
          </p:sp>
          <p:sp>
            <p:nvSpPr>
              <p:cNvPr id="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不动产物权与动产物权的设立、变更、转让与消灭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物权保护的法律途径与责任承担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物权保护的法律途径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民事诉讼：通过法院判决确认物权的归属和利用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仲裁：通过仲裁机构解决物权纠纷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调解：通过调解机构解决物权纠纷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行政复议：通过行政复议解决物权纠纷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物权保护的责任承担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民事赔偿责任：对权利人造成的损失进行赔偿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违约金责任：按照合同约定支付违约金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刑事责任：对故意侵害他人物权的行为追究刑事责任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行政责任：对违法行使物权的行为承担行政责任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民法典中的合同制度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5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5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合同是指当事人之间设立、变更、终止民事权利义务关系的协议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合同制度是调整合同关系的法律制度</a:t>
                </a:r>
                <a:endParaRPr/>
              </a:p>
            </p:txBody>
          </p:sp>
          <p:sp>
            <p:nvSpPr>
              <p:cNvPr id="5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合同制度的基本原理</a:t>
                </a:r>
                <a:endParaRPr/>
              </a:p>
            </p:txBody>
          </p:sp>
          <p:sp>
            <p:nvSpPr>
              <p:cNvPr id="5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6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合同的订立：合同主体、合同内容、合同形式等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合同的变更：合同内容的变更、合同主体的变更等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合同的履行：履行期限、履行地点、履行方式等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合同的解除：合同解除的条件、合同解除的法律后果等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合同的违约责任：违约责任的承担、违约责任的免除等</a:t>
                </a:r>
                <a:endParaRPr/>
              </a:p>
            </p:txBody>
          </p:sp>
          <p:sp>
            <p:nvSpPr>
              <p:cNvPr id="6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合同制度的基本规定</a:t>
                </a:r>
                <a:endParaRPr/>
              </a:p>
            </p:txBody>
          </p:sp>
          <p:sp>
            <p:nvSpPr>
              <p:cNvPr id="6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合同制度的基本原理与规定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https://d.book118.com/257035004110006044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2024-09-19T00:11:03.794</cp:lastPrinted>
  <dcterms:created xsi:type="dcterms:W3CDTF">2024-09-18T16:11:03Z</dcterms:created>
  <dcterms:modified xsi:type="dcterms:W3CDTF">2024-09-18T16:11:05Z</dcterms:modified>
</cp:coreProperties>
</file>