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3AEA50F-3994-4CE6-9A32-86DC07952A2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978D696-6BC8-4799-85E4-9ACA4CD72E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02158B5-03C8-4F67-AC28-0CD7769608B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1DE21D9-B034-4F3F-8784-FFF1F7EC0C2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681681C-593D-4A43-8A71-88EE85B55C7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A5032A5-5452-45B3-A252-2F7DD0B8A63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BF7ABDA-6785-499C-8EF4-87BC11CD765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E411CB2-0B39-4499-9353-CDDDA9F2349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BC3D2D8-E1B4-4377-8864-CEDC81D0B75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A8D62AC-C182-4A80-9372-389FEAB6205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592070D-4962-404E-96D7-08BB6F7D57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4.jpeg" /><Relationship Id="rId6"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57035055106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5625811" y="1717202"/>
            <a:ext cx="6025042"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什么是团队</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团队定义与特点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团队类型及适用场景</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团队成员角色与职责</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团队建设过程与方法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团队管理策略与技巧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评估与改进方向</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团队定义与特点</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alpha val="10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4" name="Picture 4"/>
          <p:cNvPicPr>
            <a:picLocks noChangeAspect="1"/>
          </p:cNvPicPr>
          <p:nvPr/>
        </p:nvPicPr>
        <p:blipFill>
          <a:blip r:embed="rId2">
            <a:alphaModFix amt="70000"/>
          </a:blip>
          <a:srcRect l="21875" r="21875"/>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团队是由两个或两个以上、相互依赖的、承诺共同的规则、具有共同愿景、愿意为共同的目标而努力的互补技能成员组成的群体，通过相互的沟通、信任、合作和承担责任，产生群体的协作效应，从而获得比个体成员绩效总和大得多的团队绩效。</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团队不仅强调个人的工作成果，更强调团队的整体业绩。团队所依赖的不仅是集体讨论和决策，它同时也强调成员的共同贡献。</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团队概念解析</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责任方面不同</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群体的领导者要负很大责任，而团队中除了领导者要负责之外，每一个团队的成员也要负责，甚至要一起相互作用，共同负责。</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领导方面不同</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作为群体应该有明确的领导人；团队可能就不一样，尤其团队发展到成熟阶段，成员共享决策权。</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目标方面不同</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群体的目标必须跟组织保持一致，但团队中除了这点之外，还可以产生自己的目标。</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协作方面不同</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协作性是群体和团队最根本的差异，群体的协作性可能是中等程度的，有时成员还有些消极，有些对立；但团队中是一种齐心协力的气氛。</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团队与群体区别</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团队成员清楚地了解所要达到的目标，以及目标所包含的重大意义。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明确的目标</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9" name="Picture 9"/>
          <p:cNvPicPr>
            <a:picLocks noChangeAspect="1"/>
          </p:cNvPicPr>
          <p:nvPr/>
        </p:nvPicPr>
        <p:blipFill>
          <a:blip r:embed="rId2"/>
          <a:srcRect l="12500" r="125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相关的技能</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相互间信任</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20" name="Picture 20"/>
          <p:cNvPicPr>
            <a:picLocks noChangeAspect="1"/>
          </p:cNvPicPr>
          <p:nvPr/>
        </p:nvPicPr>
        <p:blipFill>
          <a:blip r:embed="rId4"/>
          <a:srcRect l="12500" r="12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团队成员具备实现目标所需要的基本技能，并能够良好合作。</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每个人对团队内其他人的品行和能力都确信不疑。</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高效团队特征</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0835" r="20835"/>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这是团队成员对完成目标的奉献精神。</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共同的诺言</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团队成员间拥有畅通的信息交流。</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良好的沟通</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高效的团队内部成员间角色是经常发生变化的，这要求团队成员具有充分的谈判技能。</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谈判的技能</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高效团队的领导往往担任的是教练或后盾的作用，他们对团队提供指导和支持，而不是试图去控制下属。</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合适的领导</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高效团队特征</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团队类型及适用场景</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alpha val="10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2500" r="1250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问题解决型团队的核心点是提高生产质量、提高生产效率、改善企业工作环境等。在这样的团队中成员就如何改变工作程序和工作方法相互交流，提出一些建议。成员几乎没有什么实际权利来根据建议采取行动。</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企业希望采取进一步措施，使得企业能够以更快的速度、更好的质量向顾客提供产品和服务时，这种团队就形成了。</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适用场景</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问题解决型团队</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自我管理型团队通常由10-16人组成，他们承担着以前自己的上司所承担的一些责任。一般来说，他们的责任范围包括控制工作节奏、决定工作任务的分配、安排工间休息。</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适用场景</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当企业想改变经营方向或实施新的战略时，需要重新设计新的企业业务流程，这时企业就需要用自我管理型团队。</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7594" r="27594"/>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自我管理型团队</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跨功能型团队</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跨功能型团队是由来自同一等级、不同工作领域的员工组成，他们走到一起的目的就是完成某项任务。</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适用场景</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当企业中的员工具备多种技能，而且企业有着明确的发展目标时，企业需要更多的创新，需要更多的部门间的合作与协调时，跨功能型团队的优势就显现出来了。</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定义</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虚拟团队是人员分散于远距离的不同地点但通过远距离通讯技术一起工作的团队。虚拟团队是对传统的面对面组织方式的超越，它使组织在有限的资源条件下，为取得最大的竞争优势而建立的非常“强而有力”的团队组织。</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适用场景</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虚拟型团队可以完成其他团队所能完成的任务，而且虚拟型团队可以克服面对面组织的一些限制，它通过电子网络使得分散在各地的员工方便地进行交流，从而节省了时间，降低了成本，提高了工作效率。</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虚拟型团队</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团队成员角色与职责</a:t>
            </a:r>
          </a:p>
        </p:txBody>
      </p:sp>
      <p:sp>
        <p:nvSpPr>
          <p:cNvPr id="3" name="AutoShape 3"/>
          <p:cNvSpPr/>
          <p:nvPr/>
        </p:nvSpPr>
        <p:spPr>
          <a:xfrm>
            <a:off x="530711" y="774551"/>
            <a:ext cx="493417" cy="493417"/>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10591670" y="5593080"/>
            <a:ext cx="689835" cy="689835"/>
          </a:xfrm>
          <a:prstGeom prst="ellipse">
            <a:avLst/>
          </a:prstGeom>
          <a:gradFill>
            <a:gsLst>
              <a:gs pos="0">
                <a:schemeClr val="accent1">
                  <a:alpha val="20000"/>
                  <a:lumMod val="20000"/>
                  <a:lumOff val="80000"/>
                </a:schemeClr>
              </a:gs>
              <a:gs pos="100000">
                <a:schemeClr val="accent2">
                  <a:alpha val="20000"/>
                  <a:lumMod val="20000"/>
                  <a:lumOff val="8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4957538" y="1814132"/>
            <a:ext cx="2276924" cy="3364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60000"/>
                    <a:lumOff val="40000"/>
                    <a:alpha val="100000"/>
                  </a:schemeClr>
                </a:solidFill>
                <a:latin typeface="Microsoft Yahei"/>
                <a:ea typeface="Microsoft Yahei"/>
                <a:cs typeface="Microsoft Yahei"/>
              </a:rPr>
              <a:t>CATALOGUE</a:t>
            </a:r>
          </a:p>
        </p:txBody>
      </p:sp>
      <p:sp>
        <p:nvSpPr>
          <p:cNvPr id="6" name="TextBox 6"/>
          <p:cNvSpPr txBox="1"/>
          <p:nvPr/>
        </p:nvSpPr>
        <p:spPr>
          <a:xfrm>
            <a:off x="2710445" y="331660"/>
            <a:ext cx="6771110" cy="14824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14875" r="14875"/>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484" r="484"/>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8724" r="18724"/>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8783" r="18783"/>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领导者角色定位及职责</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领导者负责确立团队的目标，并确保团队成员对目标有清晰的认识。</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领导者需要制定实现目标的计划，并确保团队成员了解并遵循计划。</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领导者在团队中扮演决策者的角色，负责解决团队遇到的问题和挑战。</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领导者需要激励团队成员，提高团队的士气和凝聚力。</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确立团队目标</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制定计划</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决策和解决问题</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激励团队成员</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执行者负责按照计划和要求执行任务，确保工作的顺利进行。</a:t>
            </a:r>
          </a:p>
        </p:txBody>
      </p:sp>
      <p:pic>
        <p:nvPicPr>
          <p:cNvPr id="4" name="Picture 4"/>
          <p:cNvPicPr>
            <a:picLocks noChangeAspect="1"/>
          </p:cNvPicPr>
          <p:nvPr/>
        </p:nvPicPr>
        <p:blipFill>
          <a:blip r:embed="rId2"/>
          <a:srcRect l="12500" r="12500"/>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6" name="Picture 6"/>
          <p:cNvPicPr>
            <a:picLocks noChangeAspect="1"/>
          </p:cNvPicPr>
          <p:nvPr/>
        </p:nvPicPr>
        <p:blipFill>
          <a:blip r:embed="rId3"/>
          <a:srcRect l="10010" r="10010"/>
          <a:stretch>
            <a:fillRect/>
          </a:stretch>
        </p:blipFill>
        <p:spPr>
          <a:xfrm>
            <a:off x="5168348"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8" name="Picture 8"/>
          <p:cNvPicPr>
            <a:picLocks noChangeAspect="1"/>
          </p:cNvPicPr>
          <p:nvPr/>
        </p:nvPicPr>
        <p:blipFill>
          <a:blip r:embed="rId4"/>
          <a:srcRect l="13542" r="13542"/>
          <a:stretch>
            <a:fillRect/>
          </a:stretch>
        </p:blipFill>
        <p:spPr>
          <a:xfrm>
            <a:off x="8871766"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执行任务</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执行者需要与团队成员保持密切的沟通和协调，确保工作的顺利进行和问题的解决。</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沟通协调</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执行者需要定期向领导者反馈工作进展和遇到的问题，以便及时调整计划和策略。</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反馈进展</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执行者角色定位及职责</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协作者负责促进团队成员之间的合作，确保团队工作的顺利进行。</a:t>
            </a:r>
          </a:p>
        </p:txBody>
      </p:sp>
      <p:pic>
        <p:nvPicPr>
          <p:cNvPr id="6" name="Picture 6"/>
          <p:cNvPicPr>
            <a:picLocks noChangeAspect="1"/>
          </p:cNvPicPr>
          <p:nvPr/>
        </p:nvPicPr>
        <p:blipFill>
          <a:blip r:embed="rId2"/>
          <a:srcRect l="2222" r="222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促进合作</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协作者需要分享自己的知识和经验，帮助团队成员提高工作效率和质量。</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分享知识和经验</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2500" r="1250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协作者在团队中扮演调解者的角色，负责解决团队成员之间的冲突和分歧。</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解决冲突</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协作者角色定位及职责</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https://d.book118.com/257035055106006041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93</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2024-09-14T07:54:40.306</cp:lastPrinted>
  <dcterms:created xsi:type="dcterms:W3CDTF">2024-09-13T23:54:40Z</dcterms:created>
  <dcterms:modified xsi:type="dcterms:W3CDTF">2024-09-13T23:54:42Z</dcterms:modified>
</cp:coreProperties>
</file>