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311AB-CE85-4AAF-A26D-3D88EC7C5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570F7-89B2-458B-BA7D-7EA7F8EC6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C8BA3-06DD-4C61-ADB5-A3DDE367C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F66B0-1D30-4792-B989-149DAE510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E5B0AF-0360-448A-BD01-B6CC253FC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23CA0-97BB-468B-ACFA-3B97FD5F1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4E883E-F53E-45ED-8316-265454223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027BA-18CE-42AF-9167-BFB491E3E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0806E-4AC3-4EB5-B723-86088B299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D5836-0409-403C-BE50-01A51DDB5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01203-A108-484D-BF2F-04D0FEC0A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35161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经济发展软环境建设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经济发展软环境的内涵与特点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经济发展软环境建设的现状与问题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经济发展软环境建设的目标与原则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经济发展软环境建设的策略与措施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经济发展软环境建设的实践与案例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3" b="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全球化背景下，经济发展软环境成为国家间竞争的重要因素。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优化经济发展软环境，有助于提高国家整体竞争力。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经济发展软环境建设是实现可持续发展的重要保障。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提升文化软实力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弘扬民族优秀文化，提高国家文化软实力，增强国际影响力。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优化法治环境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加强法治建设，保障市场公平竞争，维护投资者权益。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培育人才资源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加强教育和人才培养，提高劳动力素质，为经济发展提供强有力的人才支撑。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提升政府服务效率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优化政府服务流程，降低企业运营成本，提高政府服务效率。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促进创新创业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营造良好的创新氛围，激发社会创新活力，推动创新创业发展。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经济发展软环境建设的重要性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经济发展软环境的内涵与特点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经济发展软环境的定义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经济发展软环境是指影响经济发展的非物质因素，包括政策、法规、制度、文化、社会观念等方面。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与硬环境相比，软环境更加注重人的因素和社会因素，是经济发展中不可或缺的重要组成部分。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软环境主要由非物质因素构成，如政策、法规等，与硬环境的物质性形成鲜明对比。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非物质性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软环境随着社会经济的变化而不断变化，需要不断调整和完善。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软环境是一个复杂的系统，包括政治、经济、文化等多个方面，各方面之间相互影响、相互作用。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软环境的建设是一个长期的过程，需要持续不断的努力和投入。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经济发展软环境的特点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经济发展软环境与硬环境的关系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软环境和硬环境在某些方面存在相互制约的关系，如政策制定需要考虑资源环境的承载能力，而资源环境的状况也会制约政策的制定和实施效果。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制约关系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软环境和硬环境在经济发展中相互补充，共同构成完整的经济发展环境。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互补关系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软环境和硬环境之间存在密切的互动关系，软环境的变化会对硬环境产生影响，反之亦然。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经济发展软环境建设的现状与问题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各级政府出台了一系列支持经济发展的政策，如税收优惠、资金扶持等，为企业发展提供了良好的政策环境。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政策环境不断优化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随着社会信用体系建设的推进，企业诚信意识不断提高，市场秩序得到进一步规范。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社会信用体系逐步建立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政府加大了对公共服务领域的投入，如教育、医疗、交通等，为企业和居民提供了更加便捷的服务。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公共服务水平不断提升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经济发展软环境建设的现状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部分地区存在政策执行不力、落实不到位等问题，影响了政策效果的发挥。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政策执行不到位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417" r="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市场监管不严格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67" r="12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部分领域存在监管缺失、执法不严等问题，导致市场秩序混乱，影响了公平竞争。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部分地区公共服务水平较低，如基础设施不完善、教育资源匮乏等，制约了经济发展。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经济发展软环境建设存在的问题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社会信用体系不健全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部分地区社会信用体系建设滞后，缺乏有效的信用惩戒机制，导致企业诚信意识不强、市场秩序混乱等问题。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政府职能转变不到位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部分地区政府职能转变缓慢，仍然存在着“重管理、轻服务”的现象，导致政策执行不力、服务不足等问题。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市场机制不完善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部分地区市场机制不完善，存在着市场准入门槛高、竞争不充分等问题，影响了市场作用的发挥。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经济发展软环境建设的目标与原则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125" b="16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通过优化政府服务流程、提高政府服务效率和质量，为企业和公众提供更加便捷、高效的服务。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提升政府服务效能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营造公平竞争环境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激发社会创新活力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加强市场监管，打破行政性垄断和市场壁垒，促进市场公平竞争。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鼓励和支持企业、科研机构等开展技术创新和管理创新，推动科技成果转化和应用。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通过优化资源配置、推动产业升级和绿色发展，实现经济、社会和环境的协调发展。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经济发展软环境建设的目标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https://d.book118.com/257035161031006044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2024-09-18T10:08:45.780</cp:lastPrinted>
  <dcterms:created xsi:type="dcterms:W3CDTF">2024-09-18T02:08:45Z</dcterms:created>
  <dcterms:modified xsi:type="dcterms:W3CDTF">2024-09-18T02:08:47Z</dcterms:modified>
</cp:coreProperties>
</file>