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6D681-0ED1-4576-A6B4-582BB9AC3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7574A-0970-44BD-B009-2891B0642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5A622-307B-4E36-AE4E-1C3CD01EB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73C6A-0D38-4B5E-806E-A88660EBB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326713-EA3C-4BE5-912B-648DD4032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135616-5560-4EB3-BEAB-C95F6695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37136C-3BB3-48CC-A0AB-6FA613682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3D226-2ED2-4E93-9B75-F9D3876D3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F8A48-9E64-46D7-8D92-A63928EE8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5351F-C3B7-4419-8E23-3B56C6073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C6EF2-E20C-49B6-BFB6-6B3EC3203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410100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《IT认证法规》PPT课件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IT认证法规概述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IT认证的主要法规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IT认证法规的合规性要求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IT认证法规的执行与监管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IT认证法规对企业的影响与应对策略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IT认证法规概述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IT认证法规是一系列针对信息技术领域的标准和规定，用于确保信息技术产品和服务的合规性和安全性。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随着信息技术的发展，IT认证法规对于保障信息安全、维护市场竞争秩序、促进技术创新等方面具有重要意义。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IT认证法规起源于20世纪90年代，随着互联网的兴起和信息技术的发展，各国政府和企业开始制定相关法规和标准，以确保信息技术产品和服务的合规性和安全性。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随着信息技术的发展和普及，IT认证法规不断完善和更新，涉及的范围也越来越广泛，包括数据保护、网络安全、云计算、物联网等领域。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物联网技术的广泛应用也带来了安全和合规性问题，IT认证法规对于物联网设备的安全性和数据保护有相关规定，以确保物联网设备和系统的安全性。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IT认证法规对于数据保护有明确的规定，要求企业和组织采取必要的技术和管理措施，保障个人数据的保密性、完整性和可用性。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IT认证法规对于网络安全也有严格的要求，要求企业和组织采取必要的安全措施，防止网络攻击和数据泄露等安全事件的发生。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随着云计算的普及，IT认证法规对于云计算服务的安全性和合规性也有明确的要求，包括数据隐私、访问控制、安全审计等方面的规定。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IT认证的主要法规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50" r="19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个人信息保护法：规定了个人信息的收集、使用、加工、传输、公开等环节，保护个人信息安全，维护公民的合法权益。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该法明确了个人信息保护的基本原则，规定了个人信息处理的基本规范，包括处理个人信息的合法性、正当性、必要性原则，以及知情同意、目的明确、安全保障等要求。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个人信息保护法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网络安全法：旨在保障网络安全，维护网络空间主权和国家安全、社会公共利益，保护公民、法人和其他组织的合法权益。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该法规定了网络安全的基本制度和管理要求，包括网络安全等级保护、关键信息基础设施保护、网络信息安全管理等内容，为维护网络安全提供了法律保障。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数据保护法：旨在保护个人和组织的合法权益，规范数据处理活动，促进数据合理利用。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该法规定了数据处理的基本原则和要求，包括数据收集、存储、使用、加工、公开等环节的处理规范，以及数据主体的权利和数据处理者的义务等内容。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数据保护法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电子商务法：旨在规范电子商务行为，维护市场秩序，保障消费者的合法权益。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该法规定了电子商务活动的基本规则和管理要求，包括电子商务经营者、电子商务合同的订立与履行、电子商务争议的解决等内容，为促进电子商务健康发展提供了法律保障。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知识产权法：旨在保护知识产权，鼓励创新创造，促进科技进步和文化繁荣。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该法规定了知识产权的种类和保护范围，包括专利权、商标权、著作权等，明确了知识产权的申请、审查、保护和管理要求。同时，该法还对知识产权的合理使用、转让和许可等内容进行了规定。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IT认证法规的合规性要求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https://d.book118.com/257041010041006035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2024-09-09T14:41:19.228</cp:lastPrinted>
  <dcterms:created xsi:type="dcterms:W3CDTF">2024-09-09T06:41:19Z</dcterms:created>
  <dcterms:modified xsi:type="dcterms:W3CDTF">2024-09-09T06:41:21Z</dcterms:modified>
</cp:coreProperties>
</file>