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EC717-9E51-470B-9729-DF189371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6EE4D-73A7-481F-ADB3-72E86E05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544B3-DF14-4E4B-9C52-50AFC489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FF024-A3D1-45F6-9D37-5FAD1E2B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9C490-F70E-404A-BABE-C6CACB63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F85A0-AB55-4BA7-891D-098C9C38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92594-F5D3-41DB-9608-1797BCD8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4A5AB-CD5D-4C58-9223-8706D5060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B3291-63E9-47C2-9234-C557AEDE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917FF-6D37-4008-A0AD-A1B05C2E5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0B0A3-8332-4932-AD12-427768883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41125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设计未来趋势分析报告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设计创新与技术应用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设计与可持续发展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设计与用户体验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设计与品牌塑造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设计教育与人才培养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探讨未来设计领域可能出现的新趋势和创新点，为相关从业者提供参考和启示。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促进设计领域的交流和发展，推动行业不断前进。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12" r="136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54" r="21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分析当前设计领域的发展状况，总结设计的主要趋势和特点。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多元化和包容性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设计领域越来越注重多元化和包容性，尊重不同文化和背景，关注少数群体和特殊需求。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智能化和科技化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科技的发展为设计领域带来了更多的可能性，智能化和科技化成为设计的新趋势，如智能家居、智能穿戴设备等。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可持续性和环保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随着环保意识的提高，设计领域开始注重可持续性和环保，倡导使用可再生材料和低碳设计。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人性化和情感化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设计领域越来越注重人性化和情感化，关注人的需求和情感，打造有温度、有情感的设计作品。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设计领域现状及发展趋势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设计创新与技术应用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AI技术可以为设计师提供智能化的设计工具，如自动化布局、智能配色、智能素材推荐等，提高设计效率。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智能设计工具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AI可以通过大数据分析用户行为和喜好，为设计师提供数据支持，帮助设计师更准确地把握用户需求和市场趋势。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AI技术可以根据用户的个性化需求，自动生成符合用户喜好的设计方案，提高设计的个性化程度。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人工智能在设计中的应用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VR/AR技术可以帮助设计师更好地理解和呈现场景化设计，提高设计的实用性和美观性。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沉浸式体验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VR技术可以为用户提供身临其境的沉浸式体验，使设计作品更加生动、立体。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交互式设计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AR技术可以将虚拟元素与现实场景相结合，为用户提供更加丰富的交互体验。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虚拟现实与增强现实技术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快速原型制作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3D打印技术可以快速将设计想法转化为实体模型，方便设计师进行验证和修改。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3D打印技术可以根据用户的个性化需求，定制生产符合用户需求的产品。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创新材料应用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3D打印技术可以使用各种创新材料，如生物降解材料、复合材料等，为设计师提供更多创作可能性。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3D打印技术在设计中的应用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设计与可持续发展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利用可生物降解材料，如聚乳酸、淀粉塑料等，减少设计产品对环境的污染。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生物降解材料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15" r="1501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使用再生纸、再生塑料等材料，降低资源消耗和废弃物产生。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再生材料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选择低毒性、低污染的材料，如水性涂料、无卤素阻燃剂等，减少对环境和人体的危害。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低环境影响材料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环保材料在设计中的应用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通过优化产品结构和功能，降低能源消耗，如采用高效节能电机、LED照明等技术。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应用清洁生产技术和末端治理技术，减少废气、废水和固体废弃物的排放。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减排技术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在产品生命周期全过程中，考虑环境影响和资源效率，实现经济、社会和环境效益的统一。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绿色设计理念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042" b="804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节能减排与绿色设计理念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产品再设计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通过对废旧产品进行再设计，使其焕发新的生命力和价值，延长产品使用寿命。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建立完善的资源回收体系，对废弃物进行分类、回收和再利用，提高资源利用效率。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共享经济与设计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借助共享经济模式，推动产品设计的共享化、智能化和个性化发展，降低资源消耗和浪费。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循环经济对设计的影响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设计与用户体验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深入了解目标用户的需求、习惯和心理，以数据驱动设计决策。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根据不同用户的需求和偏好，提供定制化的设计解决方案。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情感化设计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关注用户的情感体验，通过设计激发用户的积极情感和共鸣。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以用户为中心的设计理念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https://d.book118.com/257041125004006043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2024-09-16T14:49:10.538</cp:lastPrinted>
  <dcterms:created xsi:type="dcterms:W3CDTF">2024-09-16T06:49:10Z</dcterms:created>
  <dcterms:modified xsi:type="dcterms:W3CDTF">2024-09-16T06:49:12Z</dcterms:modified>
</cp:coreProperties>
</file>