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1BE29-1F82-49B3-B781-814381CE2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7CB03-7AC0-4909-B093-9AF7B836B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05BD6-CEAE-4929-91DD-345D27133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8E940-7F0C-4FF3-9A39-777348E84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A06BF-D655-4C83-8C8A-C7F2099AB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358BA-6D1E-49D3-9651-CCB1E76D4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DA29C-9A0B-41F9-A71A-9753FE0F7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4D25E-F15E-4078-97F5-CC525397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2578A-CDE0-4B27-BC2B-C5D8E15E7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21BAD-DFD5-4EA6-8FAC-53A84D899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F3EDC-4C27-4EAB-BFA3-E5E1EAFD0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4415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结构可靠度计算方法(一次二阶矩)课件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结构可靠度基础概念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一次二阶矩方法概述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一次二阶矩方法的具体计算过程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一次二阶矩方法的应用实例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结构可靠度基础概念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结构可靠度是指在规定的设计基准期内，结构在正常维护条件下，完成预定功能的概率。它反映了结构在各种外部因素（如荷载、材料性能、环境条件等）影响下，保持其预定功能的能力。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结构可靠度是结构安全性、适用性和耐久性的综合体现，是结构设计的重要指标。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结构可靠度的定义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提高结构耐久性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通过合理地确定结构可靠度，可以保证结构在使用过程中能够保持其预定功能，延长其使用寿命。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保证结构安全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结构可靠度是结构设计的基本要求，它确保了结构在各种外部因素影响下能够保持稳定和安全。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优化结构设计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结构可靠度分析可以为结构设计提供依据，帮助设计人员选择合适的材料、截面尺寸和构造措施，以达到经济、合理和安全的设计目标。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837" r="783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结构可靠度的重要性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一次二阶矩方法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该方法基于概率理论，通过计算结构的抗力和荷载的概率分布，得到结构的可靠度指标。它是一种常用的结构可靠度分析方法。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除了上述的一次二阶矩方法外，还有多种研究方法可用于结构可靠度的分析，如响应面法、蒙特卡洛模拟法等。这些方法各有优缺点，应根据具体情况选择合适的方法进行结构可靠度分析。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结构可靠度的研究方法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一次二阶矩方法概述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一次二阶矩方法是一种基于概率的可靠性分析方法，通过分析结构或系统的极限状态方程，利用一次二阶矩（一阶和二阶矩）来估计结构的可靠度指标。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该方法基于概率论和数理统计的基本原理，通过统计和概率的方法来处理不确定性因素，从而评估结构的可靠性。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一次二阶矩方法的原理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864" r="348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97" r="272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434" r="25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一次二阶矩方法的适用范围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该方法适用于分析具有连续分布的不确定性因素的结构系统，如材料强度、几何尺寸、载荷等。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一次二阶矩方法适用于各种类型的结构系统，包括杆系结构、框架结构、板壳结构等。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一次二阶矩方法的优点和局限性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一次二阶矩方法是一种简单易行、计算效率高的可靠性分析方法，能够处理连续分布的不确定性因素，提供可靠度指标的近似解。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局限性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一次二阶矩方法可能无法准确处理非线性问题和复杂结构系统，对于非连续分布的不确定性因素处理能力有限，且对于多失效模式结构的可靠性分析存在困难。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https://d.book118.com/257044151036006033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2024-09-06T13:11:08.218</cp:lastPrinted>
  <dcterms:created xsi:type="dcterms:W3CDTF">2024-09-06T05:11:08Z</dcterms:created>
  <dcterms:modified xsi:type="dcterms:W3CDTF">2024-09-06T05:11:10Z</dcterms:modified>
</cp:coreProperties>
</file>