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EF694-C4D9-45A0-99D2-EF4FF11A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34F5E-208A-4734-A141-46B8FE29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5260D-2E59-4047-BC3A-04E4D3E3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487B9-4185-49B0-A99B-192FFCC7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09A75-CE82-4683-BE64-12794F60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FC7DF-4705-4904-BB66-42929B6AE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FDA74-9E9A-4E0B-BE83-AE6B21D5B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73B78-A1C5-4373-86DE-003DD5203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76E30-E110-4ED3-895A-2776DEF2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63F89-14E9-4917-AD52-F7D3A8016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D09E1-A71D-4CDF-86A1-86478621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46002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南华大学药物化学抗生素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抗生素的抗菌机理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南华大学的药物化学研究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抗生素的耐药性问题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抗生素的合理使用与监管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抗生素的化学结构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抗生素的化学结构复杂，通常由多个环状结构组成，具有特定的空间构型和官能团。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抗生素的作用机制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抗生素通过干扰病原体的细胞壁合成、蛋白质合成、核酸代谢等过程，抑制或杀灭病原体。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由微生物（包括细菌、真菌、放线菌属）产生，在低浓度下对病原体具有抑制或杀灭作用的药物。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喹诺酮类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环丙沙星、左氧氟沙星等，作用于细菌的DNA旋转酶，干扰其DNA复制。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四环素类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四环素、土霉素等，作用于细菌的核糖体，抑制其蛋白质合成。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氨基糖苷类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链霉素、庆大霉素等，主要作用于细菌的核糖体，抑制其蛋白质合成。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β-内酰胺类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青霉素类和头孢菌素类，主要作用于细菌的细胞壁，抑制其合成。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大环内酯类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红霉素、阿奇霉素等，主要作用于细菌蛋白质合成，抑制其生长繁殖。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75" b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抗生素的耐药性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随着抗生素的广泛使用，病原体逐渐产生耐药性，成为抗生素使用面临的严重问题。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青霉素的发现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亚历山大·弗莱明在1928年发现了青霉素，开启了抗生素时代。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随着对微生物的深入研究，越来越多的抗生素被发现和开发出来，为人类健康做出了巨大贡献。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抗生素的发现与发展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抗生素的抗菌机理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https://d.book118.com/257046002020006032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2024-09-04T17:52:21.098</cp:lastPrinted>
  <dcterms:created xsi:type="dcterms:W3CDTF">2024-09-04T09:52:21Z</dcterms:created>
  <dcterms:modified xsi:type="dcterms:W3CDTF">2024-09-04T09:52:22Z</dcterms:modified>
</cp:coreProperties>
</file>