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07434-802F-4FE3-9113-4A5081407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6A242-95DA-4C15-9B58-DD988F032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E5802-20CE-40BC-B41F-C8B94BBDB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26D37-7864-49FE-AD97-BC76B545C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9126BC-2BCD-406E-A97A-C60A98935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648E27-4497-47CC-A47D-247CE915D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F863F4-F7BE-4C33-A915-7FE6E1BB3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7FE6F-1F41-4B0C-988C-9817047CE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9E69E-9E4A-4F84-B012-2F80076DE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03F79-C732-4FE9-99CA-1E4C0A502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57C8E-D507-46A8-AC03-03AAF2B8E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5002300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智能化小区设计方案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小区现状及需求分析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智能化小区设计目标与原则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基础设施智能化改造方案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公共服务设施智能化提升方案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居民生活配套设施智能化升级方案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数据中心及网络安全保障措施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小区现状及需求分析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83" r="22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小区规模与布局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占地面积、楼宇数量、绿化覆盖率等基本情况。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基础设施状况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道路、照明、供水、供电、供暖等基础设施的完善程度。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现有智能化设施的应用情况，如门禁系统、监控系统等。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小区现状概述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居民对小区安全环境的要求，如防盗、防火、防破坏等。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475" b="114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舒适性需求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居民对日常生活便捷性的期望，如智能家居、一键呼叫等。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居民对小区环境的舒适性要求，如绿化、噪音控制、空气质量等。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居民需求调研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现有安防设施可能存在的漏洞和不足，如监控死角、门禁失效等。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875" r="19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08" b="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小区信息化程度较低，缺乏统一的信息管理平台。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物业服务水平参差不齐，难以满足居民日益增长的个性化需求。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智能化小区设计目标与原则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强化社区治安管理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借助智能化安防系统，提高社区治安防范能力，保障居民生命财产安全。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提升居民生活品质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通过智能化技术的应用，为居民提供更加便捷、舒适和安全的居住环境。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促进社区可持续发展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利用智能化手段降低能源消耗、减少环境污染，推动社区向绿色、低碳、可持续发展方向转变。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将居民需求放在首位，注重人性化设计，提供便捷、高效的服务。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先进性与实用性相结合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可扩展性与可升级性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采用成熟的先进技术，确保系统稳定可靠、易于维护，同时注重实用性，避免华而不实的设计。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遵循环保理念，选用环保材料和设备，降低能源消耗和碳排放。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考虑未来技术发展趋势和社区发展需求，设计具有可扩展性和可升级性的智能化系统。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推广智能家居应用，让居民享受更加智能化、舒适化的家居生活。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构建智能化物业管理平台，提高物业管理效率和服务水平。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实现小区内全面覆盖的无线网络，为居民提供高速、稳定的网络服务。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安装智能安防系统，实现小区内全方位、无死角的监控和报警功能。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建立小区能源管理系统，实现能源的优化配置和节约利用。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基础设施智能化改造方案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采用智能电表和远程抄表技术，实现用电数据的实时监测和远程管理，提高用电效率和管理水平。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引入分布式能源和储能技术，如太阳能发电、风力发电和储能电池等，优化能源结构，降低对传统电网的依赖。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建立智能用电管理系统，实现用电设备的远程控制和调度，提高用电安全性和经济性。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供电系统智能化改造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33" r="59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采用智能水表和水质监测技术，实时监测用水量和水质情况，提高水资源利用效率和管理水平。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引入智能水务管理系统，实现远程抄表、漏损监测、用水调度等功能，降低水务管理成本和提高服务质量。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推广节水技术和设备，如节水龙头、节水马桶等，提高居民节水意识和水资源利用效率。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给排水系统智能化改造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引入智能照明控制系统，实现远程控制和调度，根据实际需求调整照明亮度和色温等参数。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结合景观设计和人文关怀，打造舒适、美观的照明环境，提高居民生活品质。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655" r="765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采用LED等高效节能照明产品，降低能耗和光污染，提高照明质量和舒适度。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照明系统智能化改造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公共服务设施智能化提升方案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https://d.book118.com/257050023004006043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2024-09-16T14:50:20.648</cp:lastPrinted>
  <dcterms:created xsi:type="dcterms:W3CDTF">2024-09-16T06:50:20Z</dcterms:created>
  <dcterms:modified xsi:type="dcterms:W3CDTF">2024-09-16T06:50:22Z</dcterms:modified>
</cp:coreProperties>
</file>