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7DF17-4980-4A07-833F-86B87CA0B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AB501-C4FA-4A41-AABC-1B94CBC9D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CAE4C-F7BE-491F-8D38-42706F94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7C705-C4B3-4B7C-99D4-9B84DE72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FADFA-07CD-4425-ABC6-7FD08661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A9378-E35E-4BAA-946D-35E2DD40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480B3-E91F-4E8D-AD6C-556B33EA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96E81-FADB-4E4D-8B27-32E761D5E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2192B-FB23-40D9-9FF5-0F8DBF01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3C460-744B-4AFC-943E-3C8A702F1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17D1-8A24-48A6-B17C-97C6C54C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5114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开店方案及可行性分析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明确目标客户群体，如年龄、性别、收入水平、消费习惯等，以便制定更有针对性的营销策略。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评估目标市场的规模和增长潜力，了解市场需求和竞争状况。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关注目标市场的消费趋势和变化，以便及时调整产品和服务。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根据目标市场定位，选择适合的品牌和品牌形象，以吸引目标客户。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根据市场需求和竞争状况，确定合适的产品线，包括种类、品质、价格等。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选择可靠的供应商，确保产品质量和供货稳定。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品牌和产品选择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选择人流量较大的地段，以提高曝光度和客流量。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租金和成本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综合考虑租金、装修、运营成本等因素，以确保盈利。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分析周边竞争对手的情况，避免过度竞争。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店面选址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制定有效的促销活动，如折扣、赠品等，吸引客户进店。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利用社交媒体、搜索引擎优化等手段，提高线上曝光度。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建立良好的客户关系管理系统，提高客户满意度和忠诚度。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顾客群体分析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了解目标顾客的需求、偏好和消费习惯，为店铺提供有针对性的产品和服务。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评估目标市场的需求、规模和趋势，确定店铺的定位和经营策略。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分析竞争对手的优势和劣势，制定差异化的竞争策略。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预测店铺的营业收入、成本和利润，评估投资回报率和盈利能力。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分析可能面临的财务风险和经营风险，制定相应的风险应对措施。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投资预算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评估开店所需的初始投资，包括租金、装修、设备购置等费用。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评估供应商的实力和信誉，建立稳定的供应链合作关系。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根据店铺规模和业务需求，合理配置员工数量和岗位。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制定有效的营销策略，提高品牌知名度和市场份额。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https://d.book118.com/257051145012006044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2024-09-18T04:00:46.073</cp:lastPrinted>
  <dcterms:created xsi:type="dcterms:W3CDTF">2024-09-17T20:00:46Z</dcterms:created>
  <dcterms:modified xsi:type="dcterms:W3CDTF">2024-09-17T20:00:47Z</dcterms:modified>
</cp:coreProperties>
</file>