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26F35-EB25-487F-8291-5759910F8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8686C-5CDB-4250-BDD7-597AD64B3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1CCB3-7B42-4DFD-B1A4-21D9D7FB9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F2EAC-9EC1-450A-A8DD-44E647B5C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139BA3-B930-4063-A37C-8795324A2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185592-DB53-417F-B305-71BDBB463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7B2371-840B-453A-B516-2B7AC9C30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89EE7-E03C-4838-9A72-F66AC87A6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2317E-E574-4B23-9908-EA9338E39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6462C-699E-47DA-A5CF-AC79ABDC8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D6EF3-E882-405F-B2DA-5B683D8E9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551421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医院心理健康制度建设总结报告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医院心理健康制度建设概况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心理健康服务体系构建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典型案例分享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人们生活节奏的加快，心理健康问题日益受到关注。医院作为提供医疗服务的场所，面对的患者不仅有生理上的疾病，也有心理上的困扰。因此，建立完善的医院心理健康制度对于提高医疗服务质量、促进患者身心健康具有重要意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在当前医疗环境下，医院心理健康制度建设面临着诸多挑战，如患者隐私保护、专业人员缺乏、制度建设不完善等。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本报告旨在总结医院心理健康制度建设的实践经验，分析存在的问题和不足，并提出改进建议，为进一步完善医院心理健康制度提供参考和借鉴。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心理健康制度建设对于提高医疗服务质量、改善患者就医体验、促进社会和谐稳定具有重要意义。通过本报告的总结和分析，有助于推动医院心理健康制度的不断完善和发展，为患者提供更加全面、专业的医疗服务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医院心理健康制度建设概况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医院开始重视心理健康问题，设立心理咨询室，提供基础的心理咨询服务。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建立专业的心理医生团队，开展心理健康教育和培训，加强心理疾病的预防和治疗。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制定和完善心理健康制度，明确各部门职责，加强与其他医疗机构的合作与交流。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制度建设历程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42" r="14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与其他医疗机构的合作与交流，促进了医院心理健康制度的不断完善和发展。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心理医生团队的专业性和经验丰富，能够提供高质量的心理咨询和治疗服务。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心理健康教育和培训的普及程度高，提高了医务人员和患者的心理健康意识。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主要成果和亮点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心理健康制度建设缺乏统一的标准和规范，各医院之间的差异较大。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部分医务人员对心理健康问题的认识不足，缺乏相关知识和技能。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患者对心理健康服务的接受程度有限，需要加强宣传和引导。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心理健康服务体系构建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98" r="312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553" r="1855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建立完善的组织架构，包括领导机构、执行机构和监督机构，明确各部门的职责和工作流程。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根据医院规模和服务需求，合理配置专业心理医生和护士，确保服务质量和效率。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组织架构和人员配置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398" b="123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提供心理咨询、心理治疗、心理教育和心理危机干预等服务，满足患者和医护人员的心理健康需求。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制定服务标准和操作规范，确保服务质量和安全，同时建立服务流程和服务指南，方便患者和医护人员使用。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服务内容和标准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服务标准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https://d.book118.com/257055142133006042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2024-09-16T03:31:13.441</cp:lastPrinted>
  <dcterms:created xsi:type="dcterms:W3CDTF">2024-09-15T19:31:13Z</dcterms:created>
  <dcterms:modified xsi:type="dcterms:W3CDTF">2024-09-15T19:31:15Z</dcterms:modified>
</cp:coreProperties>
</file>