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F7887-148F-46D7-B001-E8221DF5E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6E0B6-E074-488D-A735-567DE0FCA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9A454-15F9-4A94-AA48-EBED077F5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A8763-7EC2-4393-9CAC-8546F518A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5A88E1-5B2D-4930-B4F3-B6B2FEC47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276F9-8CA6-4D73-B869-5188EFAD9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578612-A9F5-4A94-955F-E73ED81AC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948DD-C8F7-48B8-B2FF-0AD6C3539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37179-2DA5-4DE9-9B1B-A7307E1DA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A694C-2C25-458F-9860-7E2642FA5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7B34D-6B68-4802-848F-FEEA3B1AE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56126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职能部门管理制度的调整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现有职能部门管理制度分析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职能部门管理制度调整方案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调整后的职能部门管理制度特点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实施过程中可能遇到的问题及解决方案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适应组织变革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随着企业发展和市场变化，职能部门需要不断调整以适应新的组织结构和业务需求。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针对职能部门管理中存在的问题，通过制度调整优化管理流程，提高工作效率。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促进部门协同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加强职能部门间的沟通与协作，形成合力以支持企业战略目标的实现。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本次制度调整适用于企业内所有职能部门，包括人力资源、财务、市场、技术等。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制度适用范围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83" r="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调整内容概述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375" r="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实施时间和计划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主要涉及职能部门的职责划分、工作流程、绩效考核等方面的调整。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制度调整自发布之日起生效，具体实施计划将另行通知。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现有职能部门管理制度分析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现有职能部门按照专业分工原则设立，包括人力资源部、财务部、市场部、销售部、生产部等。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各部门职责相对明确，但存在一定程度的交叉和重叠。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重要决策通常由高层领导做出，部门间协作和沟通不足。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由于各部门职责划分不够清晰，导致工作中出现推诿扯皮现象。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部门间沟通不畅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资源分配主要依据部门需求和领导意愿，缺乏科学合理的评估机制。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资源分配不均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部门间协作不足，导致决策过程缓慢，影响企业整体运营效率。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决策效率低下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重新梳理各部门职责，减少交叉和重叠，提高整体运营效率。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优化组织架构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建立定期沟通机制，促进部门间信息共享和协作配合。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加强部门间沟通协作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建立科学合理的资源分配机制，确保资源得到高效利用。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完善资源分配机制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优化决策流程，加强部门间协作，提高决策效率和质量。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提高决策效率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职能部门管理制度调整方案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适应企业战略发展需要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调整职能部门管理制度，使其更加符合企业战略发展的需要，提高企业整体运营效率。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优化管理流程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通过调整管理制度，优化职能部门内部和跨部门之间的管理流程，减少不必要的环节和浪费，提高工作效率。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强化部门协同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加强职能部门之间的协同合作，促进信息共享和资源整合，形成工作合力。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调整原则和目标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458" r="18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完善配套措施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为确保调整方案的顺利实施，需要制定完善的配套措施，如培训、宣传、监督等。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对现有职能部门管理制度进行全面梳理，评估其适应性和有效性，找出存在的问题和不足。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制定调整方案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针对梳理出的问题，制定具体的调整方案，包括制度修订、流程优化、职责调整等方面的措施。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具体调整措施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https://d.book118.com/257056126110006041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2024-09-14T08:26:30.688</cp:lastPrinted>
  <dcterms:created xsi:type="dcterms:W3CDTF">2024-09-14T00:26:30Z</dcterms:created>
  <dcterms:modified xsi:type="dcterms:W3CDTF">2024-09-14T00:26:32Z</dcterms:modified>
</cp:coreProperties>
</file>