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8EF51-4141-4F00-A48F-F9A3CB2CC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02C27-96D2-40C8-8BA9-0F6F2ED50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8292E-7AD5-4E56-BD74-FDC92DEA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BC3C6-ED8C-4B64-92C5-EAA3BAABE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F9EF7-47DF-44B6-969B-6206BB95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0CF80-F41E-4366-8526-AE0B02A5D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982C8-8FF9-47E8-8D89-C3AEFDDD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141D4-B3E9-4707-A4B1-D83A025AA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A2140-79BF-4229-958B-C3A92EF5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5A913-CB24-4338-8B6F-A6B315C8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C8716-06FB-4E78-BD60-D65E5032F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6012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官如何思考：法律思维的基本原理与方法\n## 1.法官思维的特点与要求\n### 1.1法官思维的职业特点与角色定位\n### 1.2法官思维的基本要素与要求\n### 1.3法官思维的程序性与实体性相结合\n## 2.法律思维的基本原理与方法\n### 2.1法律思维的逻辑推理与辩证分析\n### 2.2法律思维的证据规则与事实认定\n### 2.3法律思维的价值取向与个案平衡\n## 3.法官如何运用法律解释与案例分析\n### 3.1法律解释的基本原则与方法\n### 3.2案例分析在法官思维中的应用\n### 3.3法官在案例指导制度中的角色与作用\n## 4.法官思维中的伦理考量与法律文化\n### 4.1法官思维的伦理底线与价值取向\n### 4.2法律文化对法官思维的影响与塑造\n### 4.3法官在法治建设中的社会责任与担当\n## 5.法官思维的现代转型与挑战\n### 5.1法官思维面临的现代挑战与机遇\n### 5.2法官思维的现代转型与发展趋势\n### 5.3法官在应对现代挑战中的角色与作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法官如何思考：法律思维的基本原理与方法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法官思维的特点与要求</a:t>
            </a:r>
            <a:endParaRPr/>
          </a:p>
        </p:txBody>
      </p:sp>
      <p:sp>
        <p:nvSpPr>
          <p:cNvPr id="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客观公正：法官在审理案件时，必须保持客观公正的态度，不偏袒任何一方，确保案件的公正审理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法律面前人人平等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立场，避免受到外界干扰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双方当事人意见，确保审理过程的公正性</a:t>
                </a:r>
                <a:endParaRPr/>
              </a:p>
            </p:txBody>
          </p:sp>
        </p:grpSp>
        <p:grpSp>
          <p:nvGrpSpPr>
            <p:cNvPr id="10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严谨细致：法官在审理案件时，必须严谨细致，对案件事实和证据进行严格审查，确保案件的正确审理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，确保审理过程的合法性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对案件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进行严格审查，确保审理结果的准确性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原则，避免做出轻率判决</a:t>
                </a:r>
                <a:endParaRPr/>
              </a:p>
            </p:txBody>
          </p:sp>
        </p:grpSp>
        <p:grpSp>
          <p:nvGrpSpPr>
            <p:cNvPr id="1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法律法规的遵循：法官在审理案件时，必须严格遵循法律法规，确保案件的合法性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，确保审理过程的合法性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，确保审理结果的准确性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性，避免受到行政干预和其他不正当影响</a:t>
                </a:r>
                <a:endParaRPr/>
              </a:p>
            </p:txBody>
          </p:sp>
        </p:grpSp>
      </p:grp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法官思维的职业特点与角色定位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法律知识：法官必须具备扎实的法律知识，包括宪法、民法、刑法等各个领域的法律法规，以确保案件的正确审理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基本法律概念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，理解法律条文的精神实质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，了解各个法律法规之间的关系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，确保审理结果的准确性</a:t>
                </a:r>
                <a:endParaRPr/>
              </a:p>
            </p:txBody>
          </p:sp>
        </p:grpSp>
        <p:grpSp>
          <p:nvGrpSpPr>
            <p:cNvPr id="12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法律逻辑：法官在审理案件时，必须运用法律逻辑，对案件事实和证据进行分析推理，确保案件的正确审理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法律推理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方法，如演绎推理、归纳推理等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辩证分析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原则，对案件中的矛盾和问题进行深入分析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，避免受到个人情感和观点的影响</a:t>
                </a:r>
                <a:endParaRPr/>
              </a:p>
            </p:txBody>
          </p:sp>
        </p:grpSp>
        <p:grpSp>
          <p:nvGrpSpPr>
            <p:cNvPr id="12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伦理道德：法官在审理案件时，必须遵循伦理道德，确保案件的公正审理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法官伦理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，如公正、廉洁、敬业等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，如诚实守信、勤勉尽责等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，保持与当事人、律师等的良好沟通</a:t>
                </a:r>
                <a:endParaRPr/>
              </a:p>
            </p:txBody>
          </p:sp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法官思维的基本要素与要求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程序性思维：法官在审理案件时，必须遵循法律程序，确保案件的合法性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等各个环节的法律程序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的合法权益，确保审理过程的公正性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审判监督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制度，对案件进行再审和审查</a:t>
                </a:r>
                <a:endParaRPr/>
              </a:p>
            </p:txBody>
          </p:sp>
        </p:grpSp>
        <p:grpSp>
          <p:nvGrpSpPr>
            <p:cNvPr id="1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实体性思维：法官在审理案件时，必须关注案件的实体问题，确保案件的正确审理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准确把握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案件事实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，对证据进行严格审查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，对案件进行公正判决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原则，确保案件的审理结果符合社会正义</a:t>
                </a:r>
                <a:endParaRPr/>
              </a:p>
            </p:txBody>
          </p:sp>
        </p:grpSp>
      </p:grp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法官思维的程序性与实体性相结合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法律思维的基本原理与方法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法律逻辑推理：法官在审理案件时，必须运用法律逻辑推理，对案件事实和证据进行分析，确保案件的正确审理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演绎推理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方法，通过法律条文推导出案件结论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归纳推理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方法，从多个案例中总结出一般规律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类比推理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方法，参考类似案例进行判断</a:t>
                </a:r>
                <a:endParaRPr/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辩证分析：法官在审理案件时，必须运用辩证分析方法，对案件中的矛盾和问题进行深入分析，确保案件的正确审理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矛盾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的内在联系，揭示案件的本质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因果关系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，确定案件中的责任归属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，确保案件的审理结果符合社会正义</a:t>
                </a:r>
                <a:endParaRPr/>
              </a:p>
            </p:txBody>
          </p: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法律思维的逻辑推理与辩证分析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证据规则：法官在审理案件时，必须遵循证据规则，对证据进行严格审查，确保案件的正确审理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证据种类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，如书证、物证、证人证言等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证据效力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，如直接证据、间接证据、传来证据等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程序，确保证据的合法性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事实认定：法官在审理案件时，必须对案件事实进行认定，确保案件的正确审理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准确把握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案件事实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，对证据进行严格审查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事实与法律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的关系，确保法律适用的准确性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审判公开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原则，保障当事人的知情权和参与权</a:t>
                </a:r>
                <a:endParaRPr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法律思维的证据规则与事实认定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价值取向：法官在审理案件时，必须遵循一定价值观，确保案件的审理结果符合社会正义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原则，确保案件审理的公正性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原则，确保案件审理的合法性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原则，确保案件审理的及时性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个案平衡：法官在审理案件时，必须结合具体案情，对案件进行个案平衡，确保案件的审理结果符合社会正义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，充分考虑案件的特殊性和复杂性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各方利益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，确保案件的审理结果符合社会正义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，确保案件的审理结果符合法律规定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法律思维的价值取向与个案平衡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法官如何运用法律解释与案例分析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法律解释基本原则：法官在进行法律解释时，必须遵循一定的基本原则，确保解释的合法性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文义解释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原则，确保解释的准确性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体系解释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原则，确保解释的一致性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原则，确保解释的连贯性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法律解释方法：法官在进行法律解释时，必须运用一定的方法，确保解释的合理性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字面解释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方法，按照法律条文的字面意义进行解释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方法，根据法律条文的目的进行解释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比较解释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方法，参考其他国家和地区的法律规定进行解释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法律解释的基本原则与方法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https://d.book118.com/257060120144006043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法官如何思考：法律思维的基本原理与方法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2024-09-17T18:17:52.182</cp:lastPrinted>
  <dcterms:created xsi:type="dcterms:W3CDTF">2024-09-17T10:17:52Z</dcterms:created>
  <dcterms:modified xsi:type="dcterms:W3CDTF">2024-09-17T10:17:54Z</dcterms:modified>
</cp:coreProperties>
</file>