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397B7-9B75-4733-A4FA-F1322F207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7B756F-479B-4C97-9053-2A667E358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F3301-9D08-411F-A3A8-D0480802F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73B5D-E56C-4DF1-9FF6-76DE5A9AD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AF5945-306D-4A18-9900-B8DA06929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4795B6-A3FF-46BA-B8AC-C70E2FAC7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3CD8E9-E619-4E27-849E-9511E79D5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9967C-930C-4DE5-8840-B29E8CFB0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AB178-96FA-4AE7-B518-54971B90C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9A791-72C0-4C96-BE65-20FBE4B11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9B9BF-3AA3-42D7-96F9-71CE41CBD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610540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抖音App的分析报告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市场趋势和未来发展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抖音App作为全球最受欢迎的短视频平台之一，其用户规模和影响力不断扩大。本分析报告旨在深入了解抖音App的特点、功能、用户行为和市场地位，为相关企业和个人提供有价值的参考信息。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随着移动互联网的普及和5G技术的快速发展，短视频行业呈现出爆发式增长。抖音App凭借其独特的算法推荐、丰富的创意内容和便捷的操作体验，迅速占领了市场，成为年轻用户最喜爱的社交媒体平台之一。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本报告主要针对抖音App的核心功能、用户行为和市场地位进行分析，同时探讨其面临的竞争态势和未来发展趋势。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本研究采用定性和定量相结合的方法，包括文献综述、用户调研、竞品分析和数据挖掘等。通过收集和分析大量数据，结合实际案例和专家观点，对抖音App进行全面深入的分析。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 amt="70000"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抖音App的口号是“记录和分享生活”，旨在为用户提供一个轻松、有趣的方式来分享自己的生活瞬间。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抖音App是一款短视频分享平台，用户可以录制和分享15秒的短视频，并添加音乐、滤镜和特效等功能。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抖音App于2016年9月在中国大陆上线，迅速成为最受欢迎的短视频平台之一。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5" name="Freeform 5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8" name="Freeform 8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11" name="Freeform 11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</a:t>
              </a:r>
            </a:p>
          </p:txBody>
        </p:sp>
      </p:grpSp>
      <p:sp>
        <p:nvSpPr>
          <p:cNvPr id="35" name="AutoShape 35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抖音App主要定位于年轻人市场，尤其是90后和00后的群体。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0" name="TextBox 40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抖音App通过时尚、潮流和创意的内容吸引了大量年轻用户，成为了年轻人表达自我和社交的重要平台。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3" name="TextBox 43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抖音App的市场定位使其在年轻用户中具有极高的知名度和影响力。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抖音App提供了详细的数据分析工具，帮助用户了解自己的视频表现和受众群体。</a:t>
            </a:r>
          </a:p>
        </p:txBody>
      </p:sp>
      <p:sp>
        <p:nvSpPr>
          <p:cNvPr id="6" name="Freeform 6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抖音App拥有庞大的音乐库，用户可以自由选择喜欢的音乐为自己的短视频配乐。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实时动态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用户可以关注其他用户的账号，并实时接收他们的动态更新。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短视频录制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用户可以录制15秒的短视频，并添加音乐、滤镜和特效等功能。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社交分享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用户可以将自己的短视频分享到抖音App内部社区以及其他社交媒体平台。</a:t>
            </a:r>
          </a:p>
        </p:txBody>
      </p:sp>
      <p:cxnSp>
        <p:nvCxnSpPr>
          <p:cNvPr id="29" name="Connector 29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1" name="Connector 41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2" name="AutoShape 42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4" name="Connector 44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5" name="AutoShape 45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5" name="AutoShape 5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TextBox 7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主要功能和特点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用户规模和增长趋势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抖音App在全球范围内拥有庞大的用户群体，截至2023年6月，全球月活跃用户数已超过10亿。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增长趋势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抖音App的用户规模在过去几年呈现出快速增长的态势，尤其是在亚洲和非洲地区，增长速度明显高于其他地区。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用户画像和行为习惯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抖音App的用户群体以年轻人为主，其中18-24岁年龄段的用户占比最高。此外，女性用户略多于男性用户。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用户画像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抖音App的用户通常在闲暇时间使用该应用，如周末和晚上。他们喜欢观看短视频、分享自己的生活点滴、参与挑战活动等。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行为习惯</a:t>
              </a:r>
            </a:p>
          </p:txBody>
        </p:sp>
      </p:grpSp>
      <p:sp>
        <p:nvSpPr>
          <p:cNvPr id="34" name="AutoShape 34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抖音App的留存率较高，大多数用户在首次使用后仍会继续使用该应用。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活跃度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TextBox 13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抖音App的用户活跃度较高，他们每天在应用上花费的时间较长，并且经常参与各种互动活动。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留存率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用户留存和活跃度分析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抖音的界面设计简洁明了，易于操作。主界面采用短视频瀑布流的形式，为用户提供了直观的内容浏览体验。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抖音在用户体验方面做得很好，通过智能推荐算法，能够根据用户的兴趣和行为，推送个性化的内容。同时，用户可以方便地分享、评论和点赞，增强了社交互动性。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产品界面和用户体验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https://d.book118.com/257061054034006046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2024-09-21T06:49:39.674</cp:lastPrinted>
  <dcterms:created xsi:type="dcterms:W3CDTF">2024-09-20T22:49:39Z</dcterms:created>
  <dcterms:modified xsi:type="dcterms:W3CDTF">2024-09-20T22:49:41Z</dcterms:modified>
</cp:coreProperties>
</file>