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4A72D-10FA-42C0-89C9-BCF15D2B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A2F39-00F7-4844-B810-F8A1C0FF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DC9C1-E2D4-43B0-BBB9-FC0959BB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3DC10-B56A-4667-89E8-8CBE5EFD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16CF7-0743-4D60-AC02-15572DB42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BBD4B-07ED-423B-AC9D-9C6E07A5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0953A-2244-4DB3-8775-882695EC0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A7154-3AB9-434C-A71B-FF335302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57351-809E-4847-B087-0DD1783FC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2BD55-D551-4A02-AE57-9CA721B4F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34FA4-4AAA-476F-81D3-2812C09F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6410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儿科疾病护理的特殊情况处理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儿科疾病护理的培训与提高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儿科疾病通常发病急骤，病情变化迅速，需要及时的诊断和治疗。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发病急、变化快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临床表现不典型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心理因素影响大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15" r="181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由于儿科患者的年龄和生长发育特点，其临床表现往往与成人有所不同，有时难以准确诊断。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儿科患者易受心理因素的影响，如焦虑、恐惧等，可能影响病情的发展和康复。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新生儿期常见的疾病包括新生儿黄疸、新生儿肺炎等。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儿科常见的感染性疾病包括感冒、肺炎、肠道感染等。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由于儿科患者的生长发育特点，营养性疾病也是儿科的常见疾病，如营养不良、肥胖症等。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儿科患者的遗传性疾病包括先天性心脏病、唐氏综合征等。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发热是儿科疾病中常见的症状之一，可能由感染、炎症等多种原因引起。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咳嗽是呼吸道疾病的常见症状，可能伴有咳痰、气喘等症状。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呕吐是消化道疾病的常见症状，可能伴有腹泻、腹痛等症状。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确保病房空气新鲜，减少病菌传播。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对病房环境和患儿接触的物品进行定期清洁和消毒，防止交叉感染。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限制探视人数和时间，避免交叉感染和患儿疲劳。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合理安排探视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根据患儿病情和年龄段，提供营养均衡的食物，以满足患儿生长发育的需要。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保证患儿充足的水分摄入，有助于排毒和维持正常的生理功能。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确保食物新鲜、无污染，餐具消毒干净。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用简单易懂的语言与患儿沟通，了解其需求和心理状况。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安抚患儿情绪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通过抚摸、拥抱等亲密接触，安抚患儿情绪，减轻焦虑和恐惧。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对患儿家属进行心理疏导和支持，帮助他们应对患儿病情带来的压力。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33" r="13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严格按照医生的指示给药，避免擅自更改剂量或停药。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观察患儿用药后的反应，及时发现并处理可能的副作用。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详细记录患儿的用药情况，包括用药时间、剂量等，以便于医生查房时了解。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儿科疾病护理查房的实施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https://d.book118.com/257064101152006031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2024-09-04T08:12:10.315</cp:lastPrinted>
  <dcterms:created xsi:type="dcterms:W3CDTF">2024-09-04T00:12:10Z</dcterms:created>
  <dcterms:modified xsi:type="dcterms:W3CDTF">2024-09-04T00:12:12Z</dcterms:modified>
</cp:coreProperties>
</file>