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3D5676-2603-434D-8BE3-30B46AB148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457450-46F2-476B-B9AC-B250F3DA45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25195D-1426-42AA-BC32-05C6DC6CB0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49ABC5-C692-48C0-8221-B011F7B6FA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FE440C9-2060-469D-8B15-E0816D2D30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7604198-7873-4728-BFC8-92FFCFB656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56656BF-3031-4EB7-9B6A-3B8B88F95A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6258DD4-CBF3-4D83-8F01-8698B508EB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6AAA61F-C742-4978-BA27-A8CF6310F8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32F384-6C74-405B-86C3-CD9FFC27F7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E11D6E-FCCF-4532-AC8C-B361C39846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57100022033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中考语文专题复习培训课件古文修辞手法解析实战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2024-02-03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古文修辞手法概述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常见古文修辞手法解析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古文修辞手法实战演练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中考语文古文修辞手法考点分析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712" r="71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通过对古文修辞手法的深入解析，帮助学生掌握其在中考语文中的应用技巧，提高古文阅读和写作能力。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古文修辞手法是中考语文的重要考点，也是学生难以掌握的知识点之一。因此，有必要进行专题复习培训，提高学生的应试能力。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背景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916305" y="3823335"/>
            <a:ext cx="0" cy="864235"/>
          </a:xfrm>
          <a:prstGeom prst="line">
            <a:avLst/>
          </a:prstGeom>
          <a:ln w="2540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 flipV="1">
            <a:off x="3601085" y="2314575"/>
            <a:ext cx="0" cy="1369695"/>
          </a:xfrm>
          <a:prstGeom prst="line">
            <a:avLst/>
          </a:prstGeom>
          <a:ln w="2540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8928735" y="2314575"/>
            <a:ext cx="0" cy="1369695"/>
          </a:xfrm>
          <a:prstGeom prst="line">
            <a:avLst/>
          </a:prstGeom>
          <a:ln w="25400">
            <a:solidFill>
              <a:schemeClr val="accent4"/>
            </a:solidFill>
            <a:prstDash val="dash"/>
            <a:headEnd type="none"/>
            <a:tailEnd type="non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6288405" y="3823335"/>
            <a:ext cx="0" cy="864235"/>
          </a:xfrm>
          <a:prstGeom prst="line">
            <a:avLst/>
          </a:prstGeom>
          <a:ln w="25400">
            <a:solidFill>
              <a:schemeClr val="accent3"/>
            </a:solidFill>
            <a:prstDash val="dash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805180" y="4687570"/>
            <a:ext cx="222250" cy="222250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7855" y="3538586"/>
            <a:ext cx="2908375" cy="577215"/>
          </a:xfrm>
          <a:custGeom>
            <a:rect l="l" t="t" r="r" b="b"/>
            <a:pathLst>
              <a:path w="2908375" h="577215">
                <a:moveTo>
                  <a:pt x="2620395" y="0"/>
                </a:moveTo>
                <a:lnTo>
                  <a:pt x="2908375" y="287973"/>
                </a:lnTo>
                <a:lnTo>
                  <a:pt x="2620395" y="575945"/>
                </a:lnTo>
                <a:lnTo>
                  <a:pt x="2620078" y="575628"/>
                </a:lnTo>
                <a:lnTo>
                  <a:pt x="2620078" y="577215"/>
                </a:lnTo>
                <a:lnTo>
                  <a:pt x="298458" y="577215"/>
                </a:lnTo>
                <a:lnTo>
                  <a:pt x="298458" y="576580"/>
                </a:lnTo>
                <a:lnTo>
                  <a:pt x="0" y="576580"/>
                </a:lnTo>
                <a:lnTo>
                  <a:pt x="288050" y="288608"/>
                </a:lnTo>
                <a:lnTo>
                  <a:pt x="0" y="635"/>
                </a:lnTo>
                <a:lnTo>
                  <a:pt x="344814" y="635"/>
                </a:lnTo>
                <a:lnTo>
                  <a:pt x="344814" y="1270"/>
                </a:lnTo>
                <a:lnTo>
                  <a:pt x="2619125" y="127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67114" y="3597006"/>
            <a:ext cx="1762170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30270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5196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598748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33674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8672269" y="3537951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3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21520" y="3595736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 rot="10800000">
            <a:off x="3489960" y="2092325"/>
            <a:ext cx="222250" cy="22225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10800000">
            <a:off x="8817610" y="2092325"/>
            <a:ext cx="222250" cy="222250"/>
          </a:xfrm>
          <a:prstGeom prst="diamond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177280" y="4687570"/>
            <a:ext cx="222250" cy="222250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098102" y="4213433"/>
            <a:ext cx="184785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课程目标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808730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课程内容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398651" y="4213433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教学方法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083432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5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课程评估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培训课程大纲介绍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092835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明确本课程的学习目标，包括掌握古文修辞手法的定义、分类、识别和运用等方面。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808730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详细介绍古文修辞手法的相关知识，包括常见的比喻、拟人、夸张、对偶等修辞手法，以及其在古文中的运用实例。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138115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通过课堂练习、课后作业和模拟考试等方式，对学生的学习成果进行评估和反馈，帮助学生及时查漏补缺，提高学习效果。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430720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采用讲解、示范、练习相结合的教学方法，注重学生的互动和参与，提高学生的学习兴趣和效果。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古文修辞手法概述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古文修辞手法的定义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古文修辞手法是指在古代汉语中，为了增强语言表达效果而运用的一系列修饰、调整语句的方法和技巧。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古文修辞手法的历史渊源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自古以来，文人墨客在文学创作中不断探索和创新修辞手法，形成了丰富多样的古文修辞体系。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5031" r="25031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什么是古文修辞手法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125" r="1612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包括比喻、拟人、夸张、排比、对偶、反复、设问、反问等。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常见古文修辞手法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古文修辞手法注重语言的精炼、含蓄和韵味，追求言简意赅、意蕴深远的表达效果。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古文修辞手法的特点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古文修辞手法的种类与特点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8400" y="1814195"/>
            <a:ext cx="2282825" cy="11988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06470" y="1814195"/>
            <a:ext cx="2282825" cy="11988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400165" y="1814195"/>
            <a:ext cx="2282825" cy="11988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9303192" y="1814195"/>
            <a:ext cx="2282825" cy="11988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flipH="1" flipV="1">
            <a:off x="3206115" y="2085340"/>
            <a:ext cx="0" cy="3978275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H="1" flipV="1">
            <a:off x="8985885" y="2085340"/>
            <a:ext cx="0" cy="3978275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 flipH="1" flipV="1">
            <a:off x="6096000" y="2085340"/>
            <a:ext cx="0" cy="3978275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9" name="TextBox 9"/>
          <p:cNvSpPr txBox="1"/>
          <p:nvPr/>
        </p:nvSpPr>
        <p:spPr>
          <a:xfrm>
            <a:off x="507009" y="2919884"/>
            <a:ext cx="24860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增强语言表现力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405079" y="2919884"/>
            <a:ext cx="24860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丰富文化内涵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98774" y="2919884"/>
            <a:ext cx="24860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传承优秀传统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201801" y="2919884"/>
            <a:ext cx="24860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提高文学素养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古文修辞手法的作用与意义</a:t>
              </a:r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507009" y="3306363"/>
            <a:ext cx="2441968" cy="27952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古文修辞手法能够使语言更加生动形象，增强读者的感知和理解。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3423606" y="3306363"/>
            <a:ext cx="2441968" cy="27952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古文修辞手法承载着丰富的文化内涵，体现了古代文人的审美情趣和智慧。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317301" y="3306363"/>
            <a:ext cx="2441968" cy="27952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学习和运用古文修辞手法，有助于传承和弘扬中华优秀传统文化。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220328" y="3306363"/>
            <a:ext cx="2441968" cy="27952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掌握古文修辞手法，对于提高个人的文学素养和写作能力具有重要意义。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常见古文修辞手法解析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作用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例句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4036" b="24036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3841" r="3841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3841" r="3841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比喻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比喻是利用两种不同事物之间的相似之处，用一种事物来形象地说明另一种事物的修辞手法。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使抽象的事物具体化，深奥的道理浅显化，增强语言的生动性和形象性。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如《诗经》中的“蒹葭苍苍，白露为霜。所谓伊人，在水一方。”以“在水一方”比喻伊人难以追寻的寓意。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拟人是把事物人格化，赋予它们人的思想和行为的修辞手法。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5375" b="153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6675" b="166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例句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5708" b="1570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使事物具有人的形象、情感和动作，增强语言的亲切感和感染力。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如杜甫的《春望》中的“感时花溅泪，恨别鸟惊心。”将花和鸟拟人化，表达了诗人内心的感伤。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拟人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7284" b="7284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8924" b="28924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056" b="2605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夸张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夸张是故意言过其实，对事物的形象、特征、作用等方面进行夸大或缩小的修辞手法。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作用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突出事物的本质特征，增强语言的感染力和表达效果。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例句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如李白的《望庐山瀑布》中的“飞流直下三千尺，疑是银河落九天。”用夸张的手法描绘了瀑布的壮观景象。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排比是将三个或三个以上结构相似、语气一致的短语或句子排列在一起，用来表达相同的或相关的内容的修辞手法。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增强语言的气势和节奏感，使表达更加有力。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作用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7625" b="762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如《孟子》中的“得道多助，失道寡助。寡助之至，亲戚畔之；多助之至，天下顺之。”通过排比的手法强调了道义的重要性。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例句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排比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https://d.book118.com/257100022033006041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91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2024-09-13T22:00:51.686</cp:lastPrinted>
  <dcterms:created xsi:type="dcterms:W3CDTF">2024-09-13T14:00:51Z</dcterms:created>
  <dcterms:modified xsi:type="dcterms:W3CDTF">2024-09-13T14:00:53Z</dcterms:modified>
</cp:coreProperties>
</file>