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85FFD-E3B6-4BC2-A6CB-1E01EFEB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A9A35-EDA5-4FFD-9067-2FD1C239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BD934-2C3C-4F01-B7BE-4BCFE740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C7AC0-6007-41F7-9724-DB6BF621B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5D4AC2-BD84-40E6-BFB7-664270EF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86AD7-397A-4222-A467-C5F35C33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BA146-B055-4969-9FBF-A5A862AF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430D7-3C59-4A70-BC5F-CEB9D57C1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8CB99-AAE7-4D62-902C-A53DA9897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1211B-5FE8-43A1-978B-0AFD20024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4C3B3-6E21-4B14-B61C-3190196C0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0024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虚拟现实技术在电力系统运行与维护领域的应用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电力系统运行与维护现状分析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虚拟现实技术在电力系统运行中的应用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虚拟现实技术在电力系统维护中的应用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案例分析：成功应用案例分享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挑战与展望：未来发展趋势预测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经历了从萌芽阶段到现阶段的多个发展时期。早期的虚拟现实技术主要应用于军事、航空等领域。随着计算机技术的不断发展，虚拟现实技术逐渐应用于民用领域，如游戏、教育、医疗等。近年来，随着5G、AI等技术的快速发展，虚拟现实技术迎来了新的发展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通过计算机图形学、仿真技术、多媒体技术、人工智能技术等多种技术的综合应用，生成一个逼真的三维虚拟环境。用户通过佩戴头盔、手柄等交互设备，可以实时感知和操作虚拟环境中的对象，实现沉浸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具有沉浸性、交互性和构想性三大特点。沉浸性是指用户可以完全沉浸在由计算机生成的虚拟环境中；交互性是指用户可以通过自然的方式与虚拟环境中的对象进行互动；构想性是指虚拟现实技术可以激发用户的创造性思维，拓展人类的认知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已经广泛应用于多个领域，如游戏娱乐、教育培训、工业设计、城市规划、医疗保健等。在游戏娱乐领域，虚拟现实技术可以提供更加真实的游戏体验；在教育培训领域，虚拟现实技术可以模拟真实场景，提高教学效果；在工业设计领域，虚拟现实技术可以实现产品的虚拟展示和测试；在城市规划领域，虚拟现实技术可以辅助规划师进行城市设计和规划决策；在医疗保健领域，虚拟现实技术可以用于手术模拟训练、康复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虚拟现实技术已经取得了显著的进步和发展。随着硬件设备的不断升级和完善，虚拟现实技术的体验效果越来越好。同时，随着5G、AI等技术的融合应用，虚拟现实技术在各个领域的应用前景更加广阔。然而，虚拟现实技术的发展仍面临一些挑战和问题，如硬件设备的成本较高、用户体验有待提升、应用场景有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电力系统运行与维护现状分析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51" r="2185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电力系统组成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包括发电、输电、变电、配电和用电等环节，是一个复杂的系统网络。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运行监控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通过SCADA系统、EMS系统等实现对电力系统运行状态的实时监控和调度。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安全性与稳定性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确保电力系统的安全稳定运行，防止大面积停电等事故。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电力系统运行概述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电力系统涉及大量不同种类的设备，维护人员需要掌握各种设备的维护技能。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设备种类繁多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传统维护方式需要大量人力物力投入，维护成本高。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对于某些关键设备，需要实现实时监测和维护，以确保电力系统的稳定运行。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维护工作挑战与需求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虚拟现实技术应用前景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虚拟仿真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通过虚拟现实技术实现对电力系统的虚拟仿真，为运行和维护人员提供逼真的操作环境。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将虚拟现实技术应用于电力系统的培训和教育领域，提高从业人员的技能水平。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远程协作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利用虚拟现实技术实现远程协作，提高维护效率和质量。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智能化运维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结合大数据、人工智能等技术，实现电力系统的智能化运维和管理。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虚拟现实技术在电力系统运行中的应用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虚拟巡检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利用虚拟现实技术构建电力系统的三维模型，实现远程、实时的设备巡检，提高巡检效率和安全性。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通过集成传感器数据，实时监测电力设备的运行状态，如温度、压力、振动等，及时发现潜在问题。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将监测数据以图形化方式展示，便于运维人员快速理解设备状态，提高决策效率。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设备巡检与状态监测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结合历史数据和实时监测数据，利用虚拟现实技术对电力设备进行故障诊断，准确定位故障源。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通过分析设备运行数据，预测设备的维护需求和剩余寿命，提前制定维护计划，减少意外停机时间。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在虚拟环境中模拟设备维修过程，提供维修步骤指导和交互式操作训练，提高维修效率和质量。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维修辅助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故障诊断与预测性维护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https://d.book118.com/257100024142006031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2024-09-04T05:48:56.656</cp:lastPrinted>
  <dcterms:created xsi:type="dcterms:W3CDTF">2024-09-03T21:48:56Z</dcterms:created>
  <dcterms:modified xsi:type="dcterms:W3CDTF">2024-09-03T21:48:58Z</dcterms:modified>
</cp:coreProperties>
</file>