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5F0CB-135F-47F6-B3E2-8904CA878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23A61-BF71-47CE-A4F6-D463E3964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21109-59C0-4F41-9723-0A75FAF2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CD752-33C4-4B2D-BA75-442C8FCF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94C4E-BF6F-4029-90B4-1A5A2B298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2A3D4-C9A5-4B3C-91EF-F646027BF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667BB-318C-46BA-A350-D74A6B8B8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2D1D9-3538-46C9-B377-91426C65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D2928-4E8A-4EF6-8CDF-1D34EC37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7C42E-BF4B-4EBC-9E09-9B8E4804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EB1FC-84F4-40F9-96DA-05419447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1064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汽车使用寿命因素分析报告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汽车使用寿命概述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汽车使用环境对使用寿命的影响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汽车维护与保养对使用寿命的影响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汽车质量对使用寿命的影响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汽车使用寿命延长策略与建议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分析影响汽车使用寿命的各种因素，为汽车制造商、零部件供应商和车主提供有价值的参考信息。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随着汽车产业的快速发展，汽车使用寿命成为消费者关注的重点之一。了解影响汽车使用寿命的因素，有助于提高汽车质量、降低维修成本并延长汽车使用寿命。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406" r="21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收集国内外汽车制造商、零部件供应商、维修企业和相关研究机构的数据，包括汽车质量、使用环境、维护保养等方面的信息。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采用定性和定量相结合的分析方法，运用统计分析、数据挖掘等技术手段，对收集到的数据进行深入分析和挖掘。同时，结合专家意见和行业经验，对分析结果进行综合评估和解读。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汽车使用寿命概述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技术使用寿命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指汽车从开始使用到因技术落后而被淘汰所经历的时间。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经济使用寿命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指汽车使用到相当里程和使用时间，从经济角度考虑已不合算而停止使用所经历的时间。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合理使用寿命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综合考虑技术、经济、环保等多方面因素，确定汽车的最佳使用期限。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汽车使用寿命定义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汽车设计水平、制造工艺和材料质量对使用寿命有决定性影响。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气候、道路状况、海拔高度等使用环境对汽车磨损、腐蚀和老化有很大影响。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行驶里程、载荷大小、工作循环等使用强度直接影响汽车各部件的磨损和疲劳。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定期保养、正确维修和合理使用对延长汽车使用寿命至关重要。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汽车使用寿命影响因素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行驶里程法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根据汽车行驶里程和磨损规律，预测剩余使用寿命。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按照汽车使用年限和折旧率，估算剩余价值和使用寿命。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综合考虑汽车技术状况、经济性和环保要求，进行多因素综合评估。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邀请汽车行业专家，根据经验对汽车使用寿命进行评估。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汽车使用寿命评估方法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汽车使用环境对使用寿命的影响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加速汽车橡胶件、塑料件老化，影响润滑油性能，增加发动机磨损。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导致汽车启动困难，电池性能下降，零部件易脆裂。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易引发汽车电气系统短路、锈蚀等问题，降低使用寿命。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加速汽车内饰、外饰件老化，易产生静电，影响驾驶安全。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4" r="1943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频繁起步、刹车，加速发动机、刹车系统磨损。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市区道路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长时间高速行驶，对轮胎、悬挂系统要求较高。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坡道、弯道多，对汽车动力性、操控性要求较高，易导致零部件疲劳损坏。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山区道路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如泥泞、涉水、颠簸等，易导致汽车底盘、悬挂系统受损，降低使用寿命。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恶劣路况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易导致发动机积碳、油耗增加，影响发动机性能和使用寿命。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增加汽车各系统负荷，加速磨损，降低使用寿命。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超载行驶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急加速、急刹车、高速过弯等，加速汽车各系统磨损，缩短使用寿命。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激烈驾驶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如冷车启动后立即高速行驶、不按规定换挡等，易导致汽车零部件损坏。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不规范操作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停放环境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室外停放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长期暴露在阳光下、雨雪侵蚀中，加速汽车外观老化，影响使用寿命。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停放位置不当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如停放在斜坡、路肩等，长期受力不均，易导致汽车悬挂系统变形、损坏。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室内停放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避免恶劣天气影响，减缓汽车老化速度，延长使用寿命。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停放时间过长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长期不使用汽车，易导致电池亏电、轮胎变形、润滑油变质等问题，影响使用寿命。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汽车维护与保养对使用寿命的影响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定期清洗车身和底盘，防止腐蚀和污垢对车辆的损害。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保持车辆清洁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包括发动机机油、变速器油、刹车油、方向机动力油等，确保其处于正常水平。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检查油液水平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定期检查轮胎气压、磨损和裂纹，及时更换损坏的轮胎。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轮胎保养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https://d.book118.com/257101064043006051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2024-09-24T06:33:08.692</cp:lastPrinted>
  <dcterms:created xsi:type="dcterms:W3CDTF">2024-09-23T22:33:08Z</dcterms:created>
  <dcterms:modified xsi:type="dcterms:W3CDTF">2024-09-23T22:33:10Z</dcterms:modified>
</cp:coreProperties>
</file>