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986A6-B985-4548-AE46-5F2A2BF5F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790CD-5449-40D7-9144-1FC6D157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24CF5-D8A6-4088-A524-DF6DD8AD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04635-71DF-4919-8108-ADB1D862B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1AF0C-F1E0-4506-B75D-3F58C27D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71B6F-2B2F-4E76-8B72-B2BF7D026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627C2-812B-4C97-BF21-A666CA053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7FF8D-CEED-4B89-B2DB-FBC6AA69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D2FEA-39E3-49B9-93E2-45E8AFB6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F2983-F7E9-42F5-88BD-0D322549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B8D58-A74C-4419-8D4E-F6E57674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1114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忙与闲作文讲评课件设计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忙与闲作文题目解读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优秀作文展示与讲评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常见问题及解决方法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写作技巧指导与训练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互动环节：学生自评与互评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8" b="3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提高学生写作能力和思维水平，培养批判性思维和创新意识。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应对高考作文及其他写作考试的要求，提升学生应试能力。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引导学生关注社会现实，拓宽视野，增强文化素养。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忙与闲的概念阐释及内涵拓展。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忙与闲在生活中的体现及影响分析。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忙与闲的关系探讨及价值意义挖掘。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忙与闲的写作技巧指导及范文展示。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课件设计范围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忙与闲作文题目解读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理解“忙”与“闲”的定义及内涵。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结合自身经历或社会现象，阐述对“忙”与“闲”的看法。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分析两者之间的关系及相互影响。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题目含义：探讨“忙”与“闲”在生活中的关系，如何平衡两者，以及它们对个人和社会的影响。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题目含义及要求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忙中有闲，闲中有忙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阐述两者并非绝对对立，而是可以相互融合。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忙与闲的平衡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讨论如何在忙碌的生活中寻找闲暇，以及在闲暇中保持对生活的热情和目标。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立意角度和思路拓展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忙与闲的社会意义：从社会层面分析“忙”与“闲”对个体和社会整体的影响。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立意角度和思路拓展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思路拓展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结合时代背景，如现代社会的快节奏生活、工作压力等，进行分析。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引入相关名言或故事，增加文章深度和趣味性。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跨领域思考，如从心理学、哲学等角度探讨“忙”与“闲”的意义。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998" r="5998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立意角度和思路拓展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97" r="321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分享自己在忙碌或闲暇中的体验和感悟。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个人经历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观察和分析社会中与“忙”和“闲”相关的典型现象或事件。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社会现象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素材选取与运用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文学作品：引用与主题相关的经典文学作品，增加文章的文化底蕴。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素材选取与运用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素材选取与运用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素材运用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以具体事例为支撑，阐述观点，使文章更具说服力。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运用对比、类比等手法，突出“忙”与“闲”的辩证关系。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结合自身感悟，对所选素材进行深度解读和升华，展现个性化思考。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优秀作文展示与讲评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文章通过描述忙碌的生活状态，表达了“忙碌带来收获，收获使人快乐”的主题，立意深刻，引人深思。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立意深刻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作者选取了独特的角度来描写忙碌，如快节奏的工作、学习生活，展现了忙碌背后的付出与努力。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选材新颖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文章运用生动的语言和形象的比喻，将忙碌的生活描绘得栩栩如生，使读者仿佛身临其境。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表达生动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文章开头引入主题，中间详细展开，结尾点题升华，整体结构严谨，层次分明。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结构严谨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优秀作文一：忙碌中的收获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优秀作文二：闲暇之余的思考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文章以“闲暇之余的思考”为主题，探讨了如何在闲暇时间进行自我提升和思考的重要性。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内容充实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作者通过列举自己在闲暇时间读书、旅行、观察生活等方式，展示了如何利用闲暇时间丰富自己的内心世界。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语言优美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文章语言流畅，用词准确，句式多变，读来朗朗上口，给人以美的享受。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启示性强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文章所传达的“闲暇之余进行自我提升”的理念，对于现代人来说具有很强的启示意义。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https://d.book118.com/257101114142006040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2024-09-13T07:05:49.733</cp:lastPrinted>
  <dcterms:created xsi:type="dcterms:W3CDTF">2024-09-12T23:05:49Z</dcterms:created>
  <dcterms:modified xsi:type="dcterms:W3CDTF">2024-09-12T23:05:51Z</dcterms:modified>
</cp:coreProperties>
</file>