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5FC38-19D4-4F42-B555-D46A5BC32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8891E-5B25-4C47-9E50-2301DEE8E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C45A4-D175-4706-9381-F707C96B9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76A7CE-C179-4758-BDBF-6B3CC469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39ABAA-471A-4275-8868-431C9ACDC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8B211-CA1B-48D2-9199-5D4346082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B2BEE9-28DA-4517-BF8D-5631B1DF5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3A1758-90CE-4A4A-BD0B-21B4E8B98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AA7C1-659C-45E8-9038-10D6C10DC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5FD80-0031-4673-906D-88978E227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2B7286-E47B-41A6-B53C-E77FF2C7A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01154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翻译的语言特点》课件\n## 1.翻译的基本概念与重要性\n### 1.1翻译的定义与分类\n### 1.2翻译的历史发展\n### 1.3翻译在现代社会的作用与价值\n## 2.翻译的语言特点与共性\n### 2.1翻译中的语言准确性\n### 2.2翻译中的语言流畅性\n### 2.3翻译中的文化适应性\n## 3.翻译的技巧与方法\n### 3.1直译与意译的运用\n### 3.2动态与静态的翻译策略\n### 3.3修辞手法在翻译中的应用\n## 4.翻译中的常见问题及解决方案\n### 4.1翻译中的语义歧义\n### 4.2翻译中的语法错误\n### 4.3翻译中的文化差异处理\n## 5.翻译实践与案例分析\n### 5.1文学作品的翻译实践\n### 5.2技术文档的翻译实践\n### 5.3影视作品的翻译实践与案例分析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《翻译的语言特点》课件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翻译的基本概念与重要性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翻译的定义与分类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翻译的定义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将一种语言的文字或口语转换成另一种语言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传递源语言的信息和意义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保持原文的风格和语境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翻译的分类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笔译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：将文字作品翻译成另一种文字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：将口头表达翻译成另一种语言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同声传译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：在演讲或会议中进行实时翻译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古代翻译</a:t>
                </a:r>
                <a:endParaRPr/>
              </a:p>
            </p:txBody>
          </p:sp>
          <p:sp>
            <p:nvSpPr>
              <p:cNvPr id="19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古代丝绸之路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时期的翻译活动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宗教经典的翻译与传播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文化、科技、艺术等领域的翻译</a:t>
                </a:r>
                <a:endParaRPr/>
              </a:p>
            </p:txBody>
          </p:sp>
        </p:grpSp>
        <p:grpSp>
          <p:nvGrpSpPr>
            <p:cNvPr id="20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近现代翻译</a:t>
                </a:r>
                <a:endParaRPr/>
              </a:p>
            </p:txBody>
          </p:sp>
          <p:sp>
            <p:nvSpPr>
              <p:cNvPr id="20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工业革命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后的翻译事业发展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文学作品、学术著作的翻译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电影、音乐、游戏等多元文化的翻译</a:t>
                </a:r>
                <a:endParaRPr/>
              </a:p>
            </p:txBody>
          </p:sp>
        </p:grpSp>
        <p:grpSp>
          <p:nvGrpSpPr>
            <p:cNvPr id="20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当代翻译</a:t>
                </a:r>
                <a:endParaRPr/>
              </a:p>
            </p:txBody>
          </p:sp>
          <p:sp>
            <p:nvSpPr>
              <p:cNvPr id="20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背景下的翻译需求增长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机器翻译技术的发展与应用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跨学科、跨文化的翻译研究</a:t>
                </a:r>
                <a:endParaRPr/>
              </a:p>
            </p:txBody>
          </p: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翻译的历史发展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1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沟通桥梁</a:t>
                </a:r>
                <a:endParaRPr/>
              </a:p>
            </p:txBody>
          </p:sp>
          <p:sp>
            <p:nvSpPr>
              <p:cNvPr id="21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促进不同国家和地区之间的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文学艺术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等领域的知识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国际贸易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endParaRPr/>
              </a:p>
            </p:txBody>
          </p:sp>
        </p:grpSp>
        <p:grpSp>
          <p:nvGrpSpPr>
            <p:cNvPr id="21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促进发展</a:t>
                </a:r>
                <a:endParaRPr/>
              </a:p>
            </p:txBody>
          </p:sp>
          <p:sp>
            <p:nvSpPr>
              <p:cNvPr id="21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进程提供支持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多元文化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的融合与发展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国际竞争力</a:t>
                </a:r>
                <a:endParaRPr/>
              </a:p>
            </p:txBody>
          </p:sp>
        </p:grpSp>
        <p:grpSp>
          <p:nvGrpSpPr>
            <p:cNvPr id="21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教育资源</a:t>
                </a:r>
                <a:endParaRPr/>
              </a:p>
            </p:txBody>
          </p:sp>
          <p:sp>
            <p:nvSpPr>
              <p:cNvPr id="2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外语学习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跨文化理解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学术交流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国际化人才</a:t>
                </a:r>
                <a:endParaRPr/>
              </a:p>
            </p:txBody>
          </p:sp>
        </p:grpSp>
      </p:grpSp>
      <p:pic>
        <p:nvPicPr>
          <p:cNvPr id="21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翻译在现代社会的作用与价值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翻译的语言特点与共性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词汇意义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：确保词汇意义的正确传达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：考虑词汇在上下文中的含义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词义引申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：根据语境灵活处理词义</a:t>
                </a:r>
                <a:endParaRPr/>
              </a:p>
            </p:txBody>
          </p:sp>
          <p:sp>
            <p:nvSpPr>
              <p:cNvPr id="23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语法结构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：遵循目标语言的语法规则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句子结构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：保持源语言和目标语言的对应关系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语法转换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：根据需要进行语法调整</a:t>
                </a:r>
                <a:endParaRPr/>
              </a:p>
            </p:txBody>
          </p:sp>
          <p:sp>
            <p:nvSpPr>
              <p:cNvPr id="23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语境表达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语境理解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：确保翻译符合源语言语境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文化差异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：考虑文化背景对语言的影响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修辞手法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：保留或调整源语言的修辞特点</a:t>
                </a:r>
                <a:endParaRPr/>
              </a:p>
            </p:txBody>
          </p:sp>
          <p:sp>
            <p:nvSpPr>
              <p:cNvPr id="24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翻译中的语言准确性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连贯性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：保持源语言和目标语言的篇章结构一致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：确保逻辑关系在翻译中的表达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信息组织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：合理安排信息层次和顺序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篇章结构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：使用目标语言的习惯表达方式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：避免冗长和重复的表述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可读性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：提高翻译的可读性和接受度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语言表达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风格保留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：尊重源语言的风格特点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风格调整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：根据目标语言和读者进行风格调整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文化差异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：考虑文化背景对风格的影响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风格适应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翻译中的语言流畅性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62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3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64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文化差异</a:t>
                </a:r>
                <a:endParaRPr/>
              </a:p>
            </p:txBody>
          </p:sp>
          <p:sp>
            <p:nvSpPr>
              <p:cNvPr id="26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语言特点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：尊重源语言和目标语言的文化特点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习俗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：考虑文化习俗对翻译的影响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价值观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：尊重不同文化的价值观</a:t>
                </a:r>
                <a:endParaRPr/>
              </a:p>
            </p:txBody>
          </p:sp>
        </p:grpSp>
        <p:grpSp>
          <p:nvGrpSpPr>
            <p:cNvPr id="267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68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文化传递</a:t>
                </a:r>
                <a:endParaRPr/>
              </a:p>
            </p:txBody>
          </p:sp>
          <p:sp>
            <p:nvSpPr>
              <p:cNvPr id="27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文化信息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：确保文化信息的准确传达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文化意象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：保留或调整源语言的文化意象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文化背景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：考虑文化背景对翻译的影响</a:t>
                </a:r>
                <a:endParaRPr/>
              </a:p>
            </p:txBody>
          </p:sp>
        </p:grpSp>
        <p:grpSp>
          <p:nvGrpSpPr>
            <p:cNvPr id="271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72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文化创新</a:t>
                </a:r>
                <a:endParaRPr/>
              </a:p>
            </p:txBody>
          </p:sp>
          <p:sp>
            <p:nvSpPr>
              <p:cNvPr id="274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文化交流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：促进不同文化之间的交流和理解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文化融合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：实现文化之间的融合和创新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文化多样性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：尊重和保护文化多样性</a:t>
                </a:r>
                <a:endParaRPr/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翻译中的文化适应性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翻译的技巧与方法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忠实原文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：尽量保持原文的语言和表达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：科技、法律等具有严谨性的文本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：处理文化差异和语境表达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意译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灵活变通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：根据目标语言和读者进行意译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：文学、散文等需要注重风格和情感的文本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挑战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：保持原文意义和风格的一致性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直译与意译的结合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：根据文本特点和读者需求进行选择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灵活运用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：充分发挥直译和意译的优势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追求完美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：实现翻译的最高境界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直译与意译的运用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https://d.book118.com/257101154111006043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《翻译的语言特点》课件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2024-09-17T09:36:49.617</cp:lastPrinted>
  <dcterms:created xsi:type="dcterms:W3CDTF">2024-09-17T01:36:49Z</dcterms:created>
  <dcterms:modified xsi:type="dcterms:W3CDTF">2024-09-17T01:36:51Z</dcterms:modified>
</cp:coreProperties>
</file>