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QFAEE+MS-UIGothic"/>
      <p:regular r:id="rId16"/>
    </p:embeddedFont>
    <p:embeddedFont>
      <p:font typeface="MRJHHL+SGVNAV+ArialMT"/>
      <p:regular r:id="rId17"/>
    </p:embeddedFont>
    <p:embeddedFont>
      <p:font typeface="HMPEIP+EANOLS+MicrosoftYaHei-Bold"/>
      <p:regular r:id="rId18"/>
    </p:embeddedFont>
    <p:embeddedFont>
      <p:font typeface="VVOBVA+NPJTNW+MicrosoftYaHei"/>
      <p:regular r:id="rId19"/>
    </p:embeddedFont>
    <p:embeddedFont>
      <p:font typeface="JJKGWJ+JRBEMW+Arial-BoldMT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3EAF7-767A-44EC-8808-71592119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D9DE4-0B0A-4BD2-987A-2BCDCA3C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A2B93-ACF3-4F2E-96A3-4DF0CF39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C2BE8-FFA4-4255-B0FF-9A0B85A3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524AA-E430-407C-A7BC-3DFA6DB2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D765E-43CD-49AE-91C8-3DFD424C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C3216-9A6B-460E-AA68-A9C0A750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D12A2-6E2A-42DE-A5F2-15723CE12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4B45D-E529-4401-A466-26223FA5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CAB8C-4B0A-4673-9890-B6126C73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2D76A-7598-4801-93D3-00630795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3066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623244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D0D0D"/>
                </a:solidFill>
                <a:latin typeface="RQFAEE+MS-UIGothic"/>
                <a:cs typeface="RQFAEE+MS-UIGothic"/>
              </a:rPr>
              <a:t>心肺交互作用理件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JHHL+SGVNAV+ArialMT"/>
                <a:cs typeface="MRJHHL+SGVNA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790381" cy="2429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JHHL+SGVNAV+ArialMT"/>
                <a:cs typeface="MRJHHL+SGVNA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JHHL+SGVNAV+ArialMT"/>
                <a:cs typeface="MRJHHL+SGVNA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JHHL+SGVNAV+ArialMT"/>
                <a:cs typeface="MRJHHL+SGVNA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JHHL+SGVNAV+ArialMT"/>
                <a:cs typeface="MRJHHL+SGVNA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心肺交互作用的未来研究方向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QFAEE+MS-UIGothic"/>
                <a:cs typeface="RQFAEE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HMPEIP+EANOLS+MicrosoftYaHei-Bold"/>
                <a:cs typeface="HMPEIP+EANOL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RQFAEE+MS-UIGothic"/>
                <a:cs typeface="RQFAEE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心肺交互作用是指心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和肺部在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功能上的相互影响和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，共同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持人体的血液循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和气体交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RQFAEE+MS-UIGothic"/>
                <a:cs typeface="RQFAEE+MS-UIGothic"/>
              </a:rPr>
              <a:t>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心肺交互作用具有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性、平衡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性和适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根据人体的需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持生命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疾病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3045FD"/>
                </a:solidFill>
                <a:latin typeface="RQFAEE+MS-UIGothic"/>
                <a:cs typeface="RQFAEE+MS-UIGothic"/>
              </a:rPr>
              <a:t>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康复治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心肺交互作用是人体生命活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过协调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和肺部的功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能，保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血液的氧气和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，以及二氧化碳的排出。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心肺交互作用的异常可以反映心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和肺部疾病的存在，有助于医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行疾病的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改善心肺交互作用，可以促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患者的康复，提高生活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心肺交互作用的生理机制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QFAEE+MS-UIGothic"/>
                <a:cs typeface="RQFAEE+MS-UIGothic"/>
              </a:rPr>
              <a:t>循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DFD"/>
                </a:solidFill>
                <a:latin typeface="RQFAEE+MS-UIGothic"/>
                <a:cs typeface="RQFAEE+MS-UIGothic"/>
              </a:rPr>
              <a:t>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QFAEE+MS-UIGothic"/>
                <a:cs typeface="RQFAEE+MS-UIGothic"/>
              </a:rPr>
              <a:t>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经调节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心肺交互作用受到神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包括交感神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和副交感神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的平衡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，以及内源性神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经递质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和激素的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和舒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，将血液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入肺部和全身各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氧气和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送以及二氧化碳的排出。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QFAEE+MS-UIGothic"/>
                <a:cs typeface="RQFAEE+MS-UIGothic"/>
              </a:rPr>
              <a:t>呼吸系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肺部通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呼吸运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吸入氧气并排出二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氧化碳，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持气体交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的正常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QFAEE+MS-UIGothic"/>
                <a:cs typeface="RQFAEE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心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疾病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肺部的影响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左心衰竭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右心衰竭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RQFAEE+MS-UIGothic"/>
                <a:cs typeface="RQFAEE+MS-UIGothic"/>
              </a:rPr>
              <a:t>心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3045FD"/>
                </a:solidFill>
                <a:latin typeface="RQFAEE+MS-UIGothic"/>
                <a:cs typeface="RQFAEE+MS-UIGothic"/>
              </a:rPr>
              <a:t>瓣膜疾病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左心衰竭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，肺静脉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致肺水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和肺淤血，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影响气体交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右心衰竭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，体循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淤血，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致肺循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淤血，影响肺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通气和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气功能。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瓣膜疾病可能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致血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液反流，引起肺淤血和肺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肺部疾病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心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799720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RQFAEE+MS-UIGothic"/>
                <a:cs typeface="RQFAEE+MS-UIGothic"/>
              </a:rPr>
              <a:t>慢性阻塞性肺疾病（</a:t>
            </a:r>
            <a:r>
              <a:rPr sz="1600">
                <a:solidFill>
                  <a:srgbClr val="3045FD"/>
                </a:solidFill>
                <a:latin typeface="HMPEIP+EANOLS+MicrosoftYaHei-Bold"/>
                <a:cs typeface="HMPEIP+EANOLS+MicrosoftYaHei-Bold"/>
              </a:rPr>
              <a:t>COPD</a:t>
            </a:r>
            <a:r>
              <a:rPr sz="1600">
                <a:solidFill>
                  <a:srgbClr val="3045FD"/>
                </a:solidFill>
                <a:latin typeface="RQFAEE+MS-UIGothic"/>
                <a:cs typeface="RQFAEE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9574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OBVA+NPJTNW+MicrosoftYaHei"/>
                <a:cs typeface="VVOBVA+NPJTNW+MicrosoftYaHei"/>
              </a:rPr>
              <a:t>COPD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期缺氧和二氧化碳潴留，可引起肺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源性心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RQFAEE+MS-UIGothic"/>
                <a:cs typeface="RQFAEE+MS-UIGothic"/>
              </a:rPr>
              <a:t>肺炎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重肺炎可引起心功能不全和心肌炎等心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疾病。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MPEIP+EANOLS+MicrosoftYaHei-Bold"/>
                <a:cs typeface="HMPEIP+EANOLS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RQFAEE+MS-UIGothic"/>
                <a:cs typeface="RQFAEE+MS-UIGothic"/>
              </a:rPr>
              <a:t>肺栓塞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肺栓塞可引起急性右心衰竭和低血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RQFAEE+MS-UIGothic"/>
                <a:cs typeface="RQFAEE+MS-UIGothic"/>
              </a:rPr>
              <a:t>其他影响因素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QFAEE+MS-UIGothic"/>
                <a:cs typeface="RQFAEE+MS-UIGothic"/>
              </a:rPr>
              <a:t>年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3045FD"/>
                </a:solidFill>
                <a:latin typeface="RQFAEE+MS-UIGothic"/>
                <a:cs typeface="RQFAEE+MS-UIGothic"/>
              </a:rPr>
              <a:t>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RQFAEE+MS-UIGothic"/>
                <a:cs typeface="RQFAEE+MS-UIGothic"/>
              </a:rPr>
              <a:t>生活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随着年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的增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，心肺功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能逐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衰退，影响气体交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和血液循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某些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物可能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心肺功能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生不良影响，如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麻醉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期吸烟、空气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染等不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良生活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心肺功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RQFAEE+MS-UIGothic"/>
                <a:cs typeface="RQFAEE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https://d.book118.com/257103066110006046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RQFAEE+MS-UIGothic</vt:lpstr>
      <vt:lpstr>MRJHHL+SGVNAV+ArialMT</vt:lpstr>
      <vt:lpstr>Times New Roman</vt:lpstr>
      <vt:lpstr>SimSun</vt:lpstr>
      <vt:lpstr>HMPEIP+EANOLS+MicrosoftYaHei-Bold</vt:lpstr>
      <vt:lpstr>VVOBVA+NPJTNW+MicrosoftYaHei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2024-09-21T16:33:56.382</cp:lastPrinted>
  <dcterms:created xsi:type="dcterms:W3CDTF">2024-09-21T08:33:56Z</dcterms:created>
  <dcterms:modified xsi:type="dcterms:W3CDTF">2024-09-21T08:33:57Z</dcterms:modified>
</cp:coreProperties>
</file>