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E7A4E-53FD-4D92-8912-1F2B9E822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5015D-9F73-4A70-9B63-2BD9C0AF8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44BAD-2E8E-400A-9DBF-0EA2C283F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58BD6-2604-40BE-B8B9-8074C31BF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259C24-35B2-4D01-A207-1628A4009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8940A6-AD98-4572-9F3B-162107D1D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97F2F9-06C9-4E84-8EBA-37B5DE676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C112CD-A132-4432-B965-2DF99CCC7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CEFE06-BB4A-4CAB-9B17-C57FCEACC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1B671-1651-4A12-904D-CE5A33461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33B1A-5350-4047-BAB4-D831E52FD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0504012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听材料解题技巧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解题前准备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听力材料分析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解题策略与技巧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针对不同题型解题方法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听力材料中的陷阱与误区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提高听力水平的建议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解题前准备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仔细审题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在听材料前，先快速浏览题目和选项，了解题型和要求，以便在听材料时更有针对性。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注意关键词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在浏览题目时，注意圈出关键词，这些关键词可能会在听材料时起到重要的提示作用。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判断题型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根据题目的要求和特点，判断是属于细节题、主旨题还是推理题等，以便在听材料时更加关注相关信息。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了解题型及要求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218" b="15218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利用常识预测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根据题目所给的信息，利用自己的常识和背景知识预测可能涉及的知识点，以便在听材料时更加敏感地捕捉相关信息。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参考选项预测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观察选项中的信息，可以推测听材料时可能会涉及的内容，从而提前做好心理准备。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注意信号词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在听材料时，注意一些信号词，如转折词、因果词等，这些词往往后面会跟着重要的信息。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预测可能涉及知识点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69" b="1796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克服紧张情绪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在听材料前，可以通过深呼吸、积极思考等方式克服紧张情绪，保持冷静和自信。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集中注意力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在听材料时，要集中注意力，不要被其他事物所干扰，以便更好地捕捉相关信息。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做好笔记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在听材料时，可以适当地做一些笔记，记录一些关键词和重要信息，以便在后续答题时有所参考。同时，做笔记也有助于集中注意力。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调整好心态，保持冷静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听力材料分析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在听力材料播放时，要特别注意开头和结尾部分，这些地方通常会出现主题句，概括材料的主要内容。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关键词是理解听力材料的关键，要注意抓取材料中的实词、数字、时间、地点等关键信息。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对于一些较长的听力材料，可以通过抓取主题句和关键词的方式，快速把握材料的主旨和要点。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抓住主题句和关键词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42" r="17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当听到因果词如"因为"、"所以"等时，要注意理解前后文之间的因果关系，把握材料的逻辑。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听力材料中经常会出现转折、因果等逻辑关系词，这些词语对于理解材料的内在逻辑和关系非常重要。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当听到转折词如"但是"、"然而"等时，要注意前后文的意思变化，理解转折后的内容。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注意转折、因果等逻辑关系词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495" b="25495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586" b="35586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在听力材料中，事实和观点是两种不同的信息类型，要注意区分。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事实是可以被证实或证伪的客观信息，如时间、地点、人物、事件等；而观点则是主观的看法或判断。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在听力过程中，要注意辨别说话人的语气和用词，理解其表达的是事实还是观点，避免被误导或产生歧义。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辨别事实和观点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解题策略与技巧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3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3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3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注意选项中的关键词，这些关键词往往与问题紧密相关。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在听材料前，快速浏览选项，根据选项内容预测可能的问题类型。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通过预览选项，可以大致了解听力材料的主题和可能涉及的内容。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预览选项，预测问题类型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25" r="151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417" r="1341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在听材料的过程中，要边听边记，快速记录关键信息。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注意听材料中的时间、地点、人物、事件等关键要素。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对于数字、日期等具体信息，可以用简单的符号或缩写进行记录。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边听边记，抓住关键信息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在听材料时，如果遇到生词或难句，不要过于纠结，可以利用上下文进行推测。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注意听材料中的语气、语调等语言现象，这些都可以帮助理解词义或句意。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通过上下文推测词义或句意，可以提高听力理解的准确性和效率。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13084" b="13084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利用上下文推测词义或句意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https://d.book118.com/257105040121006043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2024-09-17T13:15:40.169</cp:lastPrinted>
  <dcterms:created xsi:type="dcterms:W3CDTF">2024-09-17T05:15:40Z</dcterms:created>
  <dcterms:modified xsi:type="dcterms:W3CDTF">2024-09-17T05:15:42Z</dcterms:modified>
</cp:coreProperties>
</file>