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5EF6B4-2CDE-44A6-9D4C-D23266325E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E712CD-EAB1-418D-88F1-F6DAB280F1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203D89-ACB7-4514-8CF3-DEC5E65CC9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170D19-E796-4047-9F0C-443A1FFFA4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A75E1E-0031-459C-B8D3-C52D2F24F0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D6D9A5-D82C-4B10-9AE5-1451657E3A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EE0A2F-A2D3-45EE-A2A7-2B295D80B3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16704F-6CEA-4AA3-8352-6A9A5E5BC7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5B75BE-5CE0-4B3F-9446-6ABA58F9FF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F28693-4A12-47A5-9453-F2F7558266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48774A-87D7-4581-AAAD-40E648282D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1050460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德育增强适应能力培养健康心理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德育在适应能力培养中作用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健康心理在适应能力中重要性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德育实践途径与方法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健康心理培养策略与措施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8" r="1468"/>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现代社会变革快速，人们面临的心理压力和挑战日益增多。</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德育作为教育的重要组成部分，对于培养个体的健康心理具有不可替代的作用。</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通过德育实践，可以增强学生的心理素质和适应能力，帮助他们更好地应对生活中的挑战。</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德育能够帮助学生树立正确的价值观和人生观，为心理健康提供思想基础。</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德育实践中的情感体验和认知过程有助于培养学生的自我意识和自我调控能力。</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德育与心理健康相互促进，共同作用于学生的全面发展。</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德育与心理健康关系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德育在适应能力培养中作用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德育通过引导和教育，帮助学生树立正确的价值观和道德观，培养良好的品德，如诚实、守信、尊重他人等。</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德育注重学生的行为规范，通过日常的教育和训练，使学生养成良好的行为习惯，如守时、守纪、礼貌待人等。</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塑造良好品德与行为习惯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提升社会交往与合作能力</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德育强调团队合作的重要性，通过组织各种团队活动和竞赛，让学生在实践中学会与他人合作，提高团队合作能力。</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德育鼓励学生积极参与社会活动，培养学生的社会责任感和奉献精神，提高学生的社会交往能力。</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增强逆境应对与抗压能力</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德育注重培养学生的心理素质和逆境应对能力，通过心理辅导和挫折教育等手段，帮助学生建立积极的心态和应对压力的能力。</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德育还鼓励学生参加各种挑战性和竞争性的活动，让学生在实践中锻炼意志品质和抗压能力。</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健康心理在适应能力中重要性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463" b="15463"/>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心理健康有助于身体健康</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心理平衡促进情绪稳定</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增强自信心和自尊心</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良好的心理状态可以促进身体健康，减少疾病的发生。</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心理健康的人更容易保持情绪稳定，避免过度波动。</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健康的心理状态有助于提高个体的自信心和自尊心，使其更加积极向上。</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促进身心和谐发展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提高学习效率与创造力</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心理健康的人更容易集中注意力，保持专注，从而提高学习效率。</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健康的心理状态有助于激发个体的创造力和想象力，促进创新思维的发展。</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心理健康有助于提高记忆力和思维能力，使个体更加聪明、灵活。</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提高注意力和专注力</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激发创造力和想象力</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增强记忆力和思维能力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https://d.book118.com/257105046006006041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2024-09-13T17:12:13.176</cp:lastPrinted>
  <dcterms:created xsi:type="dcterms:W3CDTF">2024-09-13T09:12:13Z</dcterms:created>
  <dcterms:modified xsi:type="dcterms:W3CDTF">2024-09-13T09:12:14Z</dcterms:modified>
</cp:coreProperties>
</file>