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6E6CD-216F-4840-938F-7BD11A593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D81F7-318E-40C4-BEF0-CE42584BB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CE5E5-02B9-4791-AFD0-01714BB23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5BAEE-41C4-4EC7-98E3-DA762254A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0CEC1C-C8B0-482C-BDE7-21DEA50D4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CDCC79-4DA2-4BA9-BD7A-18C9A34D0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93E4EF-1E76-47B3-AA9C-5AD91B864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B3E5BA-3ECE-4625-A961-E68C599D0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C85134-F015-4B13-B5B1-2332787D5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221AC-0B2E-4032-B9F0-C686780F5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E6EFE-03ED-461F-A5F0-CEB208143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0510615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有机沼气安全管理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有机沼气概述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有机沼气安全管理的重要性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有机沼气安全管理体系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有机沼气安全风险评估与控制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有机沼气安全事故应急处理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有机沼气概述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https://d.book118.com/257105106154006034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2024-09-08T22:37:40.631</cp:lastPrinted>
  <dcterms:created xsi:type="dcterms:W3CDTF">2024-09-08T14:37:40Z</dcterms:created>
  <dcterms:modified xsi:type="dcterms:W3CDTF">2024-09-08T14:37:42Z</dcterms:modified>
</cp:coreProperties>
</file>