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FD75B-6FC5-490A-9F23-35E4611A5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31C3F-C1B9-4D68-B097-038F5C99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1F19E-1BE0-4F41-9A6F-255693760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6060F-50B1-4348-B99F-10D28EE82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E904F-686A-41AD-9D4F-254FE56EB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E7DEAD-0B80-4A72-A621-4A5A7B16D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806FF-8942-4519-A93D-2944B2BC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644B3-6BBA-46B1-8393-3F1CC1B5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D0CEE-35FA-4823-947D-529B6FE79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9148F-F65B-4C6F-8004-6C95344F8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52DC9-A7FA-4BD0-A6B5-A6083690F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05145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前列腺增生术后康复护理课件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前列腺增生术后概述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常见并发症及应对措施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康复锻炼与心理支持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预防与定期复查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前列腺增生术后概述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前列腺增生定义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前列腺增生是男性常见的一种良性疾病，由于增生的前列腺压迫尿道，导致一系列排尿障碍症状。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尿频、尿急、尿不尽、夜尿增多、尿线变短、排尿困难等。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前列腺增生的定义与症状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66" r="1586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550" r="22550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对于症状严重或影响生活质量的患者，手术是缓解症状的有效方法。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手术后大多数患者症状得到明显改善，生活质量得到提高。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手术必要性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手术的必要性及效果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按照医生建议进行定期复查，了解术后恢复情况。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保持伤口清洁干燥，定期更换敷料，预防感染。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遵循医嘱使用止痛药，缓解术后疼痛。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术后需注意休息，逐渐增加活动量，避免剧烈运动。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保持清淡饮食，避免刺激性食物，多饮水，保持排尿通畅。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保持手术部位的清洁，定期更换敷料，避免感染。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术后早期应避免剧烈运动，以免伤口裂开或出血。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观察伤口变化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注意观察伤口是否有红肿、疼痛等异常症状，及时发现并处理。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医生会开具适当的止痛药，按照医嘱服用。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术后早期可以冰敷手术部位，缓解疼痛和肿胀。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学习深呼吸、冥想等放松技巧，有助于缓解疼痛和焦虑。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术后应选择清淡、易消化的食物，避免过度油腻和刺激性食物。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42" r="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" r="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适当增加蛋白质的摄入，有助于伤口愈合和身体恢复。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保持充足的水分摄入，有助于预防便秘和尿路感染。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https://d.book118.com/257105145100006032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2024-09-05T08:02:40.326</cp:lastPrinted>
  <dcterms:created xsi:type="dcterms:W3CDTF">2024-09-05T00:02:40Z</dcterms:created>
  <dcterms:modified xsi:type="dcterms:W3CDTF">2024-09-05T00:02:42Z</dcterms:modified>
</cp:coreProperties>
</file>