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B45FE-0730-44BB-A066-48F1629C6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DAF8A-118E-412C-AFA8-E80EBAF2E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44F79-6D99-49D5-8EF3-775D3514D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613E7-7E4C-499E-A945-85237260B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3F0FE9-5EB0-4C12-B0AD-23517B664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03620E-2754-4915-85FE-68380247C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B21BA6-F2A2-447A-B846-9525FEA5A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57398-89A6-4B80-BCEA-53C4CDDB0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D60F7-9E4D-46AE-979C-B203AD89B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20C78-1D26-406D-9FF2-6518E6B18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1EED9-D4AE-4C28-BFAE-907259794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11044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运营绩效考核管理方案的数据分析与决策支持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运营绩效考核管理方案概述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数据分析在运营绩效考核中的应用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决策支持在运营绩效考核中的作用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运营绩效考核管理方案实施效果评估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通过数据分析，发现运营过程中的瓶颈和问题，提出改进措施，提高运营效率。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153" b="715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辅助决策制定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根据数据分析结果，调整资源配置，使资源更加合理地分配到各个运营环节。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为管理层提供数据支持，帮助制定更加科学、合理的运营策略和计划。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运营绩效考核管理方案的设计和实施情况。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运营过程中存在的问题和改进措施。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运营过程中各项关键指标的完成情况。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未来运营绩效考核管理方案的优化方向和建议。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运营绩效考核管理方案概述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通过绩效考核，提高运营效率，优化资源配置，激励员工积极性，实现企业战略目标。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公平公正、客观可量化、及时反馈、持续改进。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公司各部门、团队、员工等。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根据业务特点和实际需求设定，如季度考核、半年考核、年度考核等。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考核对象和周期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业绩成果、工作效率、团队协作、创新能力等。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根据考核内容设定具体指标，如销售额、客户满意度、任务完成率、团队协作评分等。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考核内容和指标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数据分析在运营绩效考核中的应用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用户数据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数据来源和采集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包括企业内部的运营数据、财务数据、销售数据等，可以通过企业资源计划（ERP）、客户关系管理（CRM）等系统获取。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包括市场数据、竞争对手数据、行业趋势数据等，可以通过市场调研、公开数据库、第三方数据提供商等途径获取。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包括用户行为数据、用户满意度调查数据等，可以通过网站分析工具、用户调研等方式获取。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对采集到的原始数据进行预处理，包括数据去重、缺失值处理、异常值处理等，以保证数据质量。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将数据转换为适合分析的形式，例如将数据从时间序列转换为频数分布，或者将数据进行归一化处理等。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运用统计学、机器学习等方法，发现数据中的模式、趋势和关联，例如通过聚类分析识别用户群体，或者通过回归分析预测销售趋势等。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数据处理和分析方法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运用柱状图、折线图、饼图等图表形式，直观地展示数据分析结果，帮助决策者快速理解数据。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图表展示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将数据整合到一个统一的看板上，实现数据的实时监控和动态更新，方便决策者随时掌握运营绩效情况。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数据看板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定期生成数据分析报告，对运营绩效进行全面、深入的解读和评估，为决策者提供决策支持。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数据报告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数据可视化呈现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https://d.book118.com/257111044036006041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2024-09-13T23:18:41.944</cp:lastPrinted>
  <dcterms:created xsi:type="dcterms:W3CDTF">2024-09-13T15:18:41Z</dcterms:created>
  <dcterms:modified xsi:type="dcterms:W3CDTF">2024-09-13T15:18:44Z</dcterms:modified>
</cp:coreProperties>
</file>